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presProps.xml" ContentType="application/vnd.openxmlformats-officedocument.presentationml.presProps+xml"/>
  <Override PartName="/ppt/media/image1.jpeg" ContentType="image/jpeg"/>
  <Override PartName="/ppt/media/image57.png" ContentType="image/png"/>
  <Override PartName="/ppt/media/image35.png" ContentType="image/png"/>
  <Override PartName="/ppt/media/image129.png" ContentType="image/png"/>
  <Override PartName="/ppt/media/image13.png" ContentType="image/png"/>
  <Override PartName="/ppt/media/image107.png" ContentType="image/png"/>
  <Override PartName="/ppt/media/image8.png" ContentType="image/png"/>
  <Override PartName="/ppt/media/image7.png" ContentType="image/png"/>
  <Override PartName="/ppt/media/image106.png" ContentType="image/png"/>
  <Override PartName="/ppt/media/image12.png" ContentType="image/png"/>
  <Override PartName="/ppt/media/image128.png" ContentType="image/png"/>
  <Override PartName="/ppt/media/image34.png" ContentType="image/png"/>
  <Override PartName="/ppt/media/image56.png" ContentType="image/png"/>
  <Override PartName="/ppt/media/image2.jpeg" ContentType="image/jpeg"/>
  <Override PartName="/ppt/media/image6.png" ContentType="image/png"/>
  <Override PartName="/ppt/media/image105.png" ContentType="image/png"/>
  <Override PartName="/ppt/media/image11.png" ContentType="image/png"/>
  <Override PartName="/ppt/media/image127.png" ContentType="image/png"/>
  <Override PartName="/ppt/media/image33.png" ContentType="image/png"/>
  <Override PartName="/ppt/media/image55.png" ContentType="image/png"/>
  <Override PartName="/ppt/media/image3.jpeg" ContentType="image/jpeg"/>
  <Override PartName="/ppt/media/image4.png" ContentType="image/png"/>
  <Override PartName="/ppt/media/image125.png" ContentType="image/png"/>
  <Override PartName="/ppt/media/image31.png" ContentType="image/png"/>
  <Override PartName="/ppt/media/image53.png" ContentType="image/png"/>
  <Override PartName="/ppt/media/image5.png" ContentType="image/png"/>
  <Override PartName="/ppt/media/image104.png" ContentType="image/png"/>
  <Override PartName="/ppt/media/image10.png" ContentType="image/png"/>
  <Override PartName="/ppt/media/image126.png" ContentType="image/png"/>
  <Override PartName="/ppt/media/image32.png" ContentType="image/png"/>
  <Override PartName="/ppt/media/image54.png" ContentType="image/png"/>
  <Override PartName="/ppt/media/image9.png" ContentType="image/png"/>
  <Override PartName="/ppt/media/image108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09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114.png" ContentType="image/png"/>
  <Override PartName="/ppt/media/image20.png" ContentType="image/png"/>
  <Override PartName="/ppt/media/image136.png" ContentType="image/png"/>
  <Override PartName="/ppt/media/image42.png" ContentType="image/png"/>
  <Override PartName="/ppt/media/image64.png" ContentType="image/png"/>
  <Override PartName="/ppt/media/image115.png" ContentType="image/png"/>
  <Override PartName="/ppt/media/image21.png" ContentType="image/png"/>
  <Override PartName="/ppt/media/image137.png" ContentType="image/png"/>
  <Override PartName="/ppt/media/image43.png" ContentType="image/png"/>
  <Override PartName="/ppt/media/image116.png" ContentType="image/png"/>
  <Override PartName="/ppt/media/image22.png" ContentType="image/png"/>
  <Override PartName="/ppt/media/image138.png" ContentType="image/png"/>
  <Override PartName="/ppt/media/image44.png" ContentType="image/png"/>
  <Override PartName="/ppt/media/image117.png" ContentType="image/png"/>
  <Override PartName="/ppt/media/image23.png" ContentType="image/png"/>
  <Override PartName="/ppt/media/image139.png" ContentType="image/png"/>
  <Override PartName="/ppt/media/image45.png" ContentType="image/png"/>
  <Override PartName="/ppt/media/image46.png" ContentType="image/png"/>
  <Override PartName="/ppt/media/image24.png" ContentType="image/png"/>
  <Override PartName="/ppt/media/image118.png" ContentType="image/png"/>
  <Override PartName="/ppt/media/image47.png" ContentType="image/png"/>
  <Override PartName="/ppt/media/image25.png" ContentType="image/png"/>
  <Override PartName="/ppt/media/image119.png" ContentType="image/png"/>
  <Override PartName="/ppt/media/image48.png" ContentType="image/png"/>
  <Override PartName="/ppt/media/image26.png" ContentType="image/png"/>
  <Override PartName="/ppt/media/image49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2.png" ContentType="image/png"/>
  <Override PartName="/ppt/media/image30.png" ContentType="image/png"/>
  <Override PartName="/ppt/media/image124.png" ContentType="image/png"/>
  <Override PartName="/ppt/media/image62.png" ContentType="image/png"/>
  <Override PartName="/ppt/media/image40.png" ContentType="image/png"/>
  <Override PartName="/ppt/media/image134.png" ContentType="image/png"/>
  <Override PartName="/ppt/media/image63.png" ContentType="image/png"/>
  <Override PartName="/ppt/media/image41.png" ContentType="image/png"/>
  <Override PartName="/ppt/media/image135.png" ContentType="image/png"/>
  <Override PartName="/ppt/media/image50.png" ContentType="image/png"/>
  <Override PartName="/ppt/media/image51.png" ContentType="image/png"/>
  <Override PartName="/ppt/media/image60.png" ContentType="image/png"/>
  <Override PartName="/ppt/media/image61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0.png" ContentType="image/png"/>
  <Override PartName="/ppt/media/image101.png" ContentType="image/png"/>
  <Override PartName="/ppt/media/image102.png" ContentType="image/png"/>
  <Override PartName="/ppt/media/image103.png" ContentType="image/png"/>
  <Override PartName="/ppt/media/image110.png" ContentType="image/png"/>
  <Override PartName="/ppt/media/image111.png" ContentType="image/png"/>
  <Override PartName="/ppt/media/image112.png" ContentType="image/png"/>
  <Override PartName="/ppt/media/image113.png" ContentType="image/png"/>
  <Override PartName="/ppt/media/image120.png" ContentType="image/png"/>
  <Override PartName="/ppt/media/image121.png" ContentType="image/png"/>
  <Override PartName="/ppt/media/image122.png" ContentType="image/png"/>
  <Override PartName="/ppt/media/image123.png" ContentType="image/png"/>
  <Override PartName="/ppt/media/image130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40.jpeg" ContentType="image/jpeg"/>
  <Override PartName="/ppt/media/image141.jpeg" ContentType="image/jpeg"/>
  <Override PartName="/ppt/media/image142.png" ContentType="image/png"/>
  <Override PartName="/ppt/media/image143.jpe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1.xml" ContentType="application/vnd.openxmlformats-officedocument.presentationml.slide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1EEE81F-4343-48A0-8D19-C8DFF2BA4932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E3E4243-097D-4900-AAD1-8D27C5DA1002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E71444C-0B7C-4925-A627-BD6D2F408AAA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E4FBFEB-0F1C-4FF8-9A88-56C648017345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9CB4F09-C7EE-4016-AFE7-CB43CA5CB6C1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0400" y="330840"/>
            <a:ext cx="8520120" cy="50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FD77E15-65D5-4E51-91C1-F3BEC11679C2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72A7924-60B5-40B6-96C6-D0E99E08BE2F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F8FB1B0-A0EE-4D9F-AAE1-3A7F15557788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A42DFD7-8AF4-4E13-A522-5880706DDAA2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158C7AE-5ECB-455A-A5AE-52045354E8F7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16F27EB-9F72-4AD4-A3F7-B296D5D7C988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3DCFAA6-EC40-4D74-93A4-A5C1A3EA5E77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96EA52-4DB8-4765-8D60-3CE79A60330E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97078D-4A4D-4608-8CA8-544F922E636E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100749-94ED-4596-B19B-4A7E8DE7423B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A2CE4F-285F-4C07-BFC6-13EEE9468C48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473539-DC4F-4970-A6CF-BC9E2A40A5F1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0400" y="330840"/>
            <a:ext cx="8520120" cy="50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6B5804-9811-4D1F-8C6D-FE3CBFEBE4D8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E4A094-3EEB-4D1E-BC8A-9AB5CD6C5C17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CBB035-6131-403E-92D0-96382B71DF24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2F5632-4F49-4D61-A38E-A6D2F0D3B565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0D32A6-E628-4A4D-9D1C-6A94980D520B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FAA9D0-D91A-4D2A-9467-C7CAAB24EE3A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111AD3-EE8A-4584-94F5-0E18E6A1FFA1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500400" y="330840"/>
            <a:ext cx="8520120" cy="50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9119ADA-A844-4C23-944F-DCFC5B4F5CEB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33C3E3C-13C8-4C98-8501-76E9A9D7FFA1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51AB07F-4741-4CE9-A8CF-75E863892F9E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776928B-7CE6-4C8D-947B-DFC1C162E5B2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614387E-2DF7-48FD-A06D-DC01B178356E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500400" y="330840"/>
            <a:ext cx="8520120" cy="50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2D5D7F-E6E7-4C42-BC5F-4A2A7A6152B9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D0EE317-1DEA-447E-91B7-116ACB05EB0E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3A6D5F1-28D3-4C7D-8FD5-25142D16151B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413D0F-AD4A-49E1-B181-318C1DD73BA7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C1EFC1-BA10-4342-860A-A27A2B7651DC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43ECF51-5E95-4190-A9E0-3EF7DB19AA94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0400" y="330840"/>
            <a:ext cx="8520120" cy="50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014B583-1C54-44F4-AF03-EEFA65D6F43A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6D6F90F-314B-4FB1-8DDC-8B5D6BEB49EB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7FD5FD6-0464-4086-9458-A009BE5BC512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51E25CA-FB26-4CD0-85DF-4B948A551B68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513964B-075A-4E28-B27B-56FB3B41AE76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3F92AA3-BA38-41CA-954A-92D4D3619076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500400" y="330840"/>
            <a:ext cx="8520120" cy="50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AC8CC74-1958-47B2-A8A5-7CBDBD324F6E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F5CAC54-9139-4EB4-8C93-7DA508A339A2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831591A-AC09-491A-BC42-870973D73361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8C524D6-913A-4BBE-A664-77800CD7B5D7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A736080-C11F-4DE3-92E4-930F995DC288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B375D00-EC31-4565-8811-F0CE866357AC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006ADB9-E4D5-4E6F-9BE5-50AB777DF703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A1FEC71-CDB2-40F1-8E1A-0FF570EEA23C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4DD15B0-6E81-47B8-820D-B2FA3D7C902D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9DE1C30-C3D4-4388-895D-B9BA716E69B2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A892D41-5735-42DB-826B-CBFF5A963722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6CC188-DEB5-423D-AEC5-9CE133A58632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500400" y="330840"/>
            <a:ext cx="8520120" cy="50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FB3FDE2-53AE-418C-B9CE-1616EA1163CC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0985FBD-0D81-4D2F-A523-1B6312FE0B49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8AC815D-64CE-4E29-8F2B-5F30191B4F2B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5D981B4-E2AE-4BA6-9B83-6F8DDEDE99F8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51D7C4A-9D01-42F6-9E84-A27388FDE778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8ECAC7E-8B55-4B64-8152-E77F562D619B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0F420CB-CB02-4A44-8230-A88FBE09E942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2" descr=""/>
          <p:cNvPicPr/>
          <p:nvPr/>
        </p:nvPicPr>
        <p:blipFill>
          <a:blip r:embed="rId3"/>
          <a:srcRect l="98" t="0" r="98" b="0"/>
          <a:stretch/>
        </p:blipFill>
        <p:spPr>
          <a:xfrm>
            <a:off x="-18000" y="-10080"/>
            <a:ext cx="9194400" cy="518184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944640" y="1769040"/>
            <a:ext cx="7379280" cy="23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ru-RU" sz="56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0400" y="1784880"/>
            <a:ext cx="7935120" cy="1144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F024E81-D88A-4AE8-AB62-33A0CAF7EEE9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90824DA-6120-433B-803F-21790493531A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500400" y="821160"/>
            <a:ext cx="8520120" cy="1983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00400" y="142632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594BD67-2D82-4C2C-B765-F2DFD516DE50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D000FD3-D27E-4148-82BD-45C995D79515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95" name="Google Shape;31;p7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96" name="PlaceHolder 2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800" cy="409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53C21E-D24E-44D5-9126-877F54EAAE73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5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Relationship Id="rId25" Type="http://schemas.openxmlformats.org/officeDocument/2006/relationships/image" Target="../media/image40.png"/><Relationship Id="rId26" Type="http://schemas.openxmlformats.org/officeDocument/2006/relationships/image" Target="../media/image41.png"/><Relationship Id="rId27" Type="http://schemas.openxmlformats.org/officeDocument/2006/relationships/image" Target="../media/image42.png"/><Relationship Id="rId28" Type="http://schemas.openxmlformats.org/officeDocument/2006/relationships/image" Target="../media/image43.png"/><Relationship Id="rId29" Type="http://schemas.openxmlformats.org/officeDocument/2006/relationships/image" Target="../media/image44.png"/><Relationship Id="rId30" Type="http://schemas.openxmlformats.org/officeDocument/2006/relationships/image" Target="../media/image45.png"/><Relationship Id="rId31" Type="http://schemas.openxmlformats.org/officeDocument/2006/relationships/image" Target="../media/image46.png"/><Relationship Id="rId32" Type="http://schemas.openxmlformats.org/officeDocument/2006/relationships/image" Target="../media/image47.png"/><Relationship Id="rId33" Type="http://schemas.openxmlformats.org/officeDocument/2006/relationships/image" Target="../media/image48.png"/><Relationship Id="rId34" Type="http://schemas.openxmlformats.org/officeDocument/2006/relationships/image" Target="../media/image49.png"/><Relationship Id="rId35" Type="http://schemas.openxmlformats.org/officeDocument/2006/relationships/image" Target="../media/image50.png"/><Relationship Id="rId36" Type="http://schemas.openxmlformats.org/officeDocument/2006/relationships/image" Target="../media/image51.png"/><Relationship Id="rId37" Type="http://schemas.openxmlformats.org/officeDocument/2006/relationships/image" Target="../media/image52.png"/><Relationship Id="rId38" Type="http://schemas.openxmlformats.org/officeDocument/2006/relationships/image" Target="../media/image53.png"/><Relationship Id="rId39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Relationship Id="rId17" Type="http://schemas.openxmlformats.org/officeDocument/2006/relationships/image" Target="../media/image70.png"/><Relationship Id="rId18" Type="http://schemas.openxmlformats.org/officeDocument/2006/relationships/image" Target="../media/image71.png"/><Relationship Id="rId19" Type="http://schemas.openxmlformats.org/officeDocument/2006/relationships/image" Target="../media/image72.png"/><Relationship Id="rId20" Type="http://schemas.openxmlformats.org/officeDocument/2006/relationships/image" Target="../media/image73.png"/><Relationship Id="rId21" Type="http://schemas.openxmlformats.org/officeDocument/2006/relationships/image" Target="../media/image74.png"/><Relationship Id="rId22" Type="http://schemas.openxmlformats.org/officeDocument/2006/relationships/image" Target="../media/image75.png"/><Relationship Id="rId23" Type="http://schemas.openxmlformats.org/officeDocument/2006/relationships/image" Target="../media/image76.png"/><Relationship Id="rId24" Type="http://schemas.openxmlformats.org/officeDocument/2006/relationships/image" Target="../media/image77.png"/><Relationship Id="rId25" Type="http://schemas.openxmlformats.org/officeDocument/2006/relationships/image" Target="../media/image78.png"/><Relationship Id="rId26" Type="http://schemas.openxmlformats.org/officeDocument/2006/relationships/image" Target="../media/image79.png"/><Relationship Id="rId27" Type="http://schemas.openxmlformats.org/officeDocument/2006/relationships/image" Target="../media/image80.png"/><Relationship Id="rId28" Type="http://schemas.openxmlformats.org/officeDocument/2006/relationships/image" Target="../media/image81.png"/><Relationship Id="rId29" Type="http://schemas.openxmlformats.org/officeDocument/2006/relationships/image" Target="../media/image82.png"/><Relationship Id="rId30" Type="http://schemas.openxmlformats.org/officeDocument/2006/relationships/image" Target="../media/image83.png"/><Relationship Id="rId31" Type="http://schemas.openxmlformats.org/officeDocument/2006/relationships/image" Target="../media/image84.png"/><Relationship Id="rId32" Type="http://schemas.openxmlformats.org/officeDocument/2006/relationships/image" Target="../media/image85.png"/><Relationship Id="rId33" Type="http://schemas.openxmlformats.org/officeDocument/2006/relationships/image" Target="../media/image86.png"/><Relationship Id="rId34" Type="http://schemas.openxmlformats.org/officeDocument/2006/relationships/image" Target="../media/image87.png"/><Relationship Id="rId35" Type="http://schemas.openxmlformats.org/officeDocument/2006/relationships/image" Target="../media/image88.png"/><Relationship Id="rId36" Type="http://schemas.openxmlformats.org/officeDocument/2006/relationships/image" Target="../media/image89.png"/><Relationship Id="rId37" Type="http://schemas.openxmlformats.org/officeDocument/2006/relationships/image" Target="../media/image90.png"/><Relationship Id="rId38" Type="http://schemas.openxmlformats.org/officeDocument/2006/relationships/image" Target="../media/image91.png"/><Relationship Id="rId39" Type="http://schemas.openxmlformats.org/officeDocument/2006/relationships/image" Target="../media/image92.png"/><Relationship Id="rId40" Type="http://schemas.openxmlformats.org/officeDocument/2006/relationships/image" Target="../media/image93.png"/><Relationship Id="rId41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5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20" Type="http://schemas.openxmlformats.org/officeDocument/2006/relationships/image" Target="../media/image112.png"/><Relationship Id="rId21" Type="http://schemas.openxmlformats.org/officeDocument/2006/relationships/image" Target="../media/image113.png"/><Relationship Id="rId22" Type="http://schemas.openxmlformats.org/officeDocument/2006/relationships/image" Target="../media/image114.png"/><Relationship Id="rId23" Type="http://schemas.openxmlformats.org/officeDocument/2006/relationships/image" Target="../media/image115.png"/><Relationship Id="rId24" Type="http://schemas.openxmlformats.org/officeDocument/2006/relationships/image" Target="../media/image116.png"/><Relationship Id="rId25" Type="http://schemas.openxmlformats.org/officeDocument/2006/relationships/image" Target="../media/image4.png"/><Relationship Id="rId26" Type="http://schemas.openxmlformats.org/officeDocument/2006/relationships/image" Target="../media/image117.png"/><Relationship Id="rId27" Type="http://schemas.openxmlformats.org/officeDocument/2006/relationships/image" Target="../media/image118.png"/><Relationship Id="rId28" Type="http://schemas.openxmlformats.org/officeDocument/2006/relationships/image" Target="../media/image119.png"/><Relationship Id="rId29" Type="http://schemas.openxmlformats.org/officeDocument/2006/relationships/image" Target="../media/image120.png"/><Relationship Id="rId30" Type="http://schemas.openxmlformats.org/officeDocument/2006/relationships/image" Target="../media/image121.png"/><Relationship Id="rId31" Type="http://schemas.openxmlformats.org/officeDocument/2006/relationships/image" Target="../media/image122.png"/><Relationship Id="rId32" Type="http://schemas.openxmlformats.org/officeDocument/2006/relationships/image" Target="../media/image123.png"/><Relationship Id="rId33" Type="http://schemas.openxmlformats.org/officeDocument/2006/relationships/image" Target="../media/image124.png"/><Relationship Id="rId34" Type="http://schemas.openxmlformats.org/officeDocument/2006/relationships/image" Target="../media/image125.png"/><Relationship Id="rId35" Type="http://schemas.openxmlformats.org/officeDocument/2006/relationships/image" Target="../media/image126.png"/><Relationship Id="rId36" Type="http://schemas.openxmlformats.org/officeDocument/2006/relationships/image" Target="../media/image127.png"/><Relationship Id="rId37" Type="http://schemas.openxmlformats.org/officeDocument/2006/relationships/image" Target="../media/image128.png"/><Relationship Id="rId38" Type="http://schemas.openxmlformats.org/officeDocument/2006/relationships/image" Target="../media/image129.png"/><Relationship Id="rId39" Type="http://schemas.openxmlformats.org/officeDocument/2006/relationships/image" Target="../media/image130.png"/><Relationship Id="rId40" Type="http://schemas.openxmlformats.org/officeDocument/2006/relationships/image" Target="../media/image131.png"/><Relationship Id="rId41" Type="http://schemas.openxmlformats.org/officeDocument/2006/relationships/image" Target="../media/image132.png"/><Relationship Id="rId42" Type="http://schemas.openxmlformats.org/officeDocument/2006/relationships/image" Target="../media/image133.png"/><Relationship Id="rId43" Type="http://schemas.openxmlformats.org/officeDocument/2006/relationships/image" Target="../media/image134.png"/><Relationship Id="rId44" Type="http://schemas.openxmlformats.org/officeDocument/2006/relationships/image" Target="../media/image135.png"/><Relationship Id="rId45" Type="http://schemas.openxmlformats.org/officeDocument/2006/relationships/image" Target="../media/image136.png"/><Relationship Id="rId46" Type="http://schemas.openxmlformats.org/officeDocument/2006/relationships/image" Target="../media/image137.png"/><Relationship Id="rId47" Type="http://schemas.openxmlformats.org/officeDocument/2006/relationships/image" Target="../media/image138.png"/><Relationship Id="rId48" Type="http://schemas.openxmlformats.org/officeDocument/2006/relationships/image" Target="../media/image139.png"/><Relationship Id="rId49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0.jpeg"/><Relationship Id="rId2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1.jpeg"/><Relationship Id="rId2" Type="http://schemas.openxmlformats.org/officeDocument/2006/relationships/image" Target="../media/image142.png"/><Relationship Id="rId3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3.jpe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ubTitle"/>
          </p:nvPr>
        </p:nvSpPr>
        <p:spPr>
          <a:xfrm>
            <a:off x="944640" y="4350600"/>
            <a:ext cx="8292960" cy="480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800" spc="-1" strike="noStrike">
                <a:solidFill>
                  <a:schemeClr val="lt1"/>
                </a:solidFill>
                <a:latin typeface="Roboto"/>
                <a:ea typeface="Roboto"/>
              </a:rPr>
              <a:t>otus.ru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title"/>
          </p:nvPr>
        </p:nvSpPr>
        <p:spPr>
          <a:xfrm>
            <a:off x="944640" y="1769040"/>
            <a:ext cx="7379280" cy="23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" sz="3600" spc="-1" strike="noStrike">
                <a:solidFill>
                  <a:schemeClr val="lt1"/>
                </a:solidFill>
                <a:latin typeface="Roboto"/>
                <a:ea typeface="Roboto"/>
              </a:rPr>
              <a:t>Microservice Architecture</a:t>
            </a:r>
            <a:r>
              <a:rPr b="1" lang="ru" sz="5600" spc="-1" strike="noStrike">
                <a:solidFill>
                  <a:schemeClr val="lt1"/>
                </a:solidFill>
                <a:latin typeface="Roboto"/>
                <a:ea typeface="Roboto"/>
              </a:rPr>
              <a:t> </a:t>
            </a:r>
            <a:br>
              <a:rPr sz="5600"/>
            </a:br>
            <a:endParaRPr b="0" lang="ru-RU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"/>
          <p:cNvSpPr/>
          <p:nvPr/>
        </p:nvSpPr>
        <p:spPr>
          <a:xfrm>
            <a:off x="360000" y="2880000"/>
            <a:ext cx="3060000" cy="1080000"/>
          </a:xfrm>
          <a:prstGeom prst="rect">
            <a:avLst/>
          </a:prstGeom>
          <a:solidFill>
            <a:srgbClr val="dddddd"/>
          </a:solidFill>
          <a:ln w="0">
            <a:solidFill>
              <a:srgbClr val="093c9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5691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Что получилось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>
            <a:off x="4140000" y="1151280"/>
            <a:ext cx="4140000" cy="3240000"/>
          </a:xfrm>
          <a:prstGeom prst="rect">
            <a:avLst/>
          </a:prstGeom>
          <a:solidFill>
            <a:srgbClr val="ffffff"/>
          </a:solidFill>
          <a:ln w="0">
            <a:solidFill>
              <a:srgbClr val="093c9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1"/>
          <a:stretch/>
        </p:blipFill>
        <p:spPr>
          <a:xfrm>
            <a:off x="7920000" y="1306440"/>
            <a:ext cx="323640" cy="313560"/>
          </a:xfrm>
          <a:prstGeom prst="rect">
            <a:avLst/>
          </a:prstGeom>
          <a:ln w="0">
            <a:noFill/>
          </a:ln>
        </p:spPr>
      </p:pic>
      <p:pic>
        <p:nvPicPr>
          <p:cNvPr id="351" name="" descr=""/>
          <p:cNvPicPr/>
          <p:nvPr/>
        </p:nvPicPr>
        <p:blipFill>
          <a:blip r:embed="rId2"/>
          <a:stretch/>
        </p:blipFill>
        <p:spPr>
          <a:xfrm>
            <a:off x="3960000" y="1668960"/>
            <a:ext cx="785520" cy="491040"/>
          </a:xfrm>
          <a:prstGeom prst="rect">
            <a:avLst/>
          </a:prstGeom>
          <a:ln w="0">
            <a:noFill/>
          </a:ln>
        </p:spPr>
      </p:pic>
      <p:pic>
        <p:nvPicPr>
          <p:cNvPr id="352" name="" descr=""/>
          <p:cNvPicPr/>
          <p:nvPr/>
        </p:nvPicPr>
        <p:blipFill>
          <a:blip r:embed="rId3"/>
          <a:stretch/>
        </p:blipFill>
        <p:spPr>
          <a:xfrm>
            <a:off x="5297400" y="1980000"/>
            <a:ext cx="1002600" cy="720000"/>
          </a:xfrm>
          <a:prstGeom prst="rect">
            <a:avLst/>
          </a:prstGeom>
          <a:ln w="0">
            <a:noFill/>
          </a:ln>
        </p:spPr>
      </p:pic>
      <p:pic>
        <p:nvPicPr>
          <p:cNvPr id="353" name="" descr=""/>
          <p:cNvPicPr/>
          <p:nvPr/>
        </p:nvPicPr>
        <p:blipFill>
          <a:blip r:embed="rId4"/>
          <a:stretch/>
        </p:blipFill>
        <p:spPr>
          <a:xfrm>
            <a:off x="4965120" y="3562560"/>
            <a:ext cx="1154880" cy="577440"/>
          </a:xfrm>
          <a:prstGeom prst="rect">
            <a:avLst/>
          </a:prstGeom>
          <a:ln w="0">
            <a:noFill/>
          </a:ln>
        </p:spPr>
      </p:pic>
      <p:cxnSp>
        <p:nvCxnSpPr>
          <p:cNvPr id="354" name=""/>
          <p:cNvCxnSpPr>
            <a:stCxn id="351" idx="-1"/>
            <a:endCxn id="352" idx="1"/>
          </p:cNvCxnSpPr>
          <p:nvPr/>
        </p:nvCxnSpPr>
        <p:spPr>
          <a:xfrm>
            <a:off x="4745520" y="1914480"/>
            <a:ext cx="552240" cy="425880"/>
          </a:xfrm>
          <a:prstGeom prst="bentConnector3">
            <a:avLst>
              <a:gd name="adj1" fmla="val 50032"/>
            </a:avLst>
          </a:prstGeom>
          <a:ln w="0">
            <a:solidFill>
              <a:srgbClr val="093c92"/>
            </a:solidFill>
          </a:ln>
        </p:spPr>
      </p:cxnSp>
      <p:cxnSp>
        <p:nvCxnSpPr>
          <p:cNvPr id="355" name=""/>
          <p:cNvCxnSpPr>
            <a:stCxn id="352" idx="2"/>
            <a:endCxn id="353" idx="0"/>
          </p:cNvCxnSpPr>
          <p:nvPr/>
        </p:nvCxnSpPr>
        <p:spPr>
          <a:xfrm rot="5400000">
            <a:off x="5239080" y="3003480"/>
            <a:ext cx="862920" cy="256320"/>
          </a:xfrm>
          <a:prstGeom prst="bentConnector3">
            <a:avLst>
              <a:gd name="adj1" fmla="val 50000"/>
            </a:avLst>
          </a:prstGeom>
          <a:ln w="0">
            <a:solidFill>
              <a:srgbClr val="093c92"/>
            </a:solidFill>
          </a:ln>
        </p:spPr>
      </p:cxnSp>
      <p:pic>
        <p:nvPicPr>
          <p:cNvPr id="356" name="" descr=""/>
          <p:cNvPicPr/>
          <p:nvPr/>
        </p:nvPicPr>
        <p:blipFill>
          <a:blip r:embed="rId5"/>
          <a:stretch/>
        </p:blipFill>
        <p:spPr>
          <a:xfrm>
            <a:off x="1505160" y="1685160"/>
            <a:ext cx="654840" cy="654840"/>
          </a:xfrm>
          <a:prstGeom prst="rect">
            <a:avLst/>
          </a:prstGeom>
          <a:ln w="0">
            <a:noFill/>
          </a:ln>
        </p:spPr>
      </p:pic>
      <p:sp>
        <p:nvSpPr>
          <p:cNvPr id="357" name=""/>
          <p:cNvSpPr/>
          <p:nvPr/>
        </p:nvSpPr>
        <p:spPr>
          <a:xfrm>
            <a:off x="2160000" y="1980000"/>
            <a:ext cx="198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"/>
          <p:cNvSpPr txBox="1"/>
          <p:nvPr/>
        </p:nvSpPr>
        <p:spPr>
          <a:xfrm>
            <a:off x="360000" y="2880000"/>
            <a:ext cx="3119040" cy="1115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[Connection: close]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[Host: arch.homework]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/v1/sp1/findByUaLong/?ua=mozilla%2F5.0+%28linux%...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900" spc="-1" strike="noStrike">
                <a:solidFill>
                  <a:srgbClr val="000000"/>
                </a:solidFill>
                <a:latin typeface="Arial"/>
                <a:ea typeface="Microsoft YaHei"/>
              </a:rPr>
              <a:t>/v1/sp1/findByUa</a:t>
            </a:r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Long/?ua=dalvik%2F2.1.0+%28linux%...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900" spc="-1" strike="noStrike">
                <a:solidFill>
                  <a:srgbClr val="000000"/>
                </a:solidFill>
                <a:latin typeface="Arial"/>
                <a:ea typeface="Microsoft YaHei"/>
              </a:rPr>
              <a:t>/v1/sp1/findByUa</a:t>
            </a:r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Long/?ua=mozilla%2F5.0+%28windo...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900" spc="-1" strike="noStrike">
                <a:solidFill>
                  <a:srgbClr val="000000"/>
                </a:solidFill>
                <a:latin typeface="Arial"/>
                <a:ea typeface="Microsoft YaHei"/>
              </a:rPr>
              <a:t>/v1/sp1/findByUa</a:t>
            </a:r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Long/?ua=mozilla%2F5.0+%28linux...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900" spc="-1" strike="noStrike">
                <a:solidFill>
                  <a:srgbClr val="000000"/>
                </a:solidFill>
                <a:latin typeface="Arial"/>
                <a:ea typeface="Microsoft YaHei"/>
              </a:rPr>
              <a:t>/v1/sp1/findByUa</a:t>
            </a:r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Long/?ua=mozilla%2F5.0+%28linux...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900" spc="-1" strike="noStrike">
                <a:solidFill>
                  <a:srgbClr val="000000"/>
                </a:solidFill>
                <a:latin typeface="Arial"/>
                <a:ea typeface="Microsoft YaHei"/>
              </a:rPr>
              <a:t>/v1/sp1/findByUa</a:t>
            </a:r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Long/?ua=mozilla%2F5.0+%28linux%...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 flipV="1">
            <a:off x="1800000" y="234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6"/>
          <a:stretch/>
        </p:blipFill>
        <p:spPr>
          <a:xfrm>
            <a:off x="5940000" y="2745720"/>
            <a:ext cx="2116080" cy="816840"/>
          </a:xfrm>
          <a:prstGeom prst="rect">
            <a:avLst/>
          </a:prstGeom>
          <a:ln w="0">
            <a:noFill/>
          </a:ln>
        </p:spPr>
      </p:pic>
      <p:sp>
        <p:nvSpPr>
          <p:cNvPr id="361" name=""/>
          <p:cNvSpPr txBox="1"/>
          <p:nvPr/>
        </p:nvSpPr>
        <p:spPr>
          <a:xfrm>
            <a:off x="714600" y="1245240"/>
            <a:ext cx="1477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Yandex Tank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"/>
          <p:cNvSpPr txBox="1"/>
          <p:nvPr/>
        </p:nvSpPr>
        <p:spPr>
          <a:xfrm>
            <a:off x="4140000" y="1322640"/>
            <a:ext cx="7628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Nginx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"/>
          <p:cNvSpPr txBox="1"/>
          <p:nvPr/>
        </p:nvSpPr>
        <p:spPr>
          <a:xfrm>
            <a:off x="5580000" y="1620000"/>
            <a:ext cx="7628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Client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"/>
          <p:cNvSpPr txBox="1"/>
          <p:nvPr/>
        </p:nvSpPr>
        <p:spPr>
          <a:xfrm>
            <a:off x="5262120" y="4044960"/>
            <a:ext cx="4978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DB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"/>
          <p:cNvSpPr txBox="1"/>
          <p:nvPr/>
        </p:nvSpPr>
        <p:spPr>
          <a:xfrm>
            <a:off x="360000" y="180000"/>
            <a:ext cx="396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Результаты тестирования 120 RPS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"/>
          <p:cNvSpPr txBox="1"/>
          <p:nvPr/>
        </p:nvSpPr>
        <p:spPr>
          <a:xfrm>
            <a:off x="540000" y="487800"/>
            <a:ext cx="1972800" cy="51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Minikub --cpus=4 --memory=8g 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Client — 2 pod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Neo4j — 3 pod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1"/>
          <a:stretch/>
        </p:blipFill>
        <p:spPr>
          <a:xfrm>
            <a:off x="180000" y="1057320"/>
            <a:ext cx="8603640" cy="38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 txBox="1"/>
          <p:nvPr/>
        </p:nvSpPr>
        <p:spPr>
          <a:xfrm>
            <a:off x="360000" y="180000"/>
            <a:ext cx="486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Результаты тестирования 500 RPS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"/>
          <p:cNvSpPr txBox="1"/>
          <p:nvPr/>
        </p:nvSpPr>
        <p:spPr>
          <a:xfrm>
            <a:off x="540000" y="487800"/>
            <a:ext cx="1972800" cy="51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Minikub --cpus=4 --memory=8g 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Client — 2 pod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Neo4j — 3 pod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360000" y="1068840"/>
            <a:ext cx="7560000" cy="379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400" spc="-1" strike="noStrike">
                <a:solidFill>
                  <a:schemeClr val="dk1"/>
                </a:solidFill>
                <a:latin typeface="Roboto"/>
                <a:ea typeface="Roboto"/>
              </a:rPr>
              <a:t>Выводы и планы по развитию</a:t>
            </a:r>
            <a:endParaRPr b="0" lang="ru-RU" sz="3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72" name="Google Shape;142;p25"/>
          <p:cNvGraphicFramePr/>
          <p:nvPr/>
        </p:nvGraphicFramePr>
        <p:xfrm>
          <a:off x="952560" y="1544040"/>
          <a:ext cx="7238520" cy="117936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285480"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68400" bIns="6840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Убрать подготовительные трансформации данных в клиенте, перед поиском (отнимают время)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285480"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68400" bIns="6840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Поработать над архитектурой БД, есть вершины, которые просто содержат связь на следующую вершину. 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285480"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68400" bIns="6840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Провести нагрузочное тестирование на Dev кластере.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800" cy="409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900" spc="-1" strike="noStrike">
                <a:solidFill>
                  <a:schemeClr val="lt1"/>
                </a:solidFill>
                <a:latin typeface="Roboto"/>
                <a:ea typeface="Roboto"/>
              </a:rPr>
              <a:t>Спасибо за внимание!</a:t>
            </a:r>
            <a:br>
              <a:rPr sz="4900"/>
            </a:br>
            <a:endParaRPr b="0" lang="ru-RU" sz="4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800" cy="409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600" spc="-1" strike="noStrike">
                <a:solidFill>
                  <a:schemeClr val="lt1"/>
                </a:solidFill>
                <a:latin typeface="Roboto"/>
                <a:ea typeface="Roboto"/>
              </a:rPr>
              <a:t>Инструкции для работы</a:t>
            </a:r>
            <a:endParaRPr b="0" lang="ru-RU" sz="4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600" spc="-1" strike="noStrike">
                <a:solidFill>
                  <a:schemeClr val="lt1"/>
                </a:solidFill>
                <a:latin typeface="Roboto"/>
                <a:ea typeface="Roboto"/>
              </a:rPr>
              <a:t>с презентацией</a:t>
            </a:r>
            <a:endParaRPr b="0" lang="ru-RU" sz="4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84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100" spc="-1" strike="noStrike">
                <a:solidFill>
                  <a:schemeClr val="dk1"/>
                </a:solidFill>
                <a:latin typeface="Roboto"/>
                <a:ea typeface="Roboto"/>
              </a:rPr>
              <a:t>Слайд с иллюстрациями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Google Shape;159;p28" descr=""/>
          <p:cNvPicPr/>
          <p:nvPr/>
        </p:nvPicPr>
        <p:blipFill>
          <a:blip r:embed="rId1"/>
          <a:stretch/>
        </p:blipFill>
        <p:spPr>
          <a:xfrm>
            <a:off x="617760" y="385200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377" name="Google Shape;160;p28" descr=""/>
          <p:cNvPicPr/>
          <p:nvPr/>
        </p:nvPicPr>
        <p:blipFill>
          <a:blip r:embed="rId2"/>
          <a:stretch/>
        </p:blipFill>
        <p:spPr>
          <a:xfrm>
            <a:off x="617760" y="311328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378" name="Google Shape;161;p28" descr=""/>
          <p:cNvPicPr/>
          <p:nvPr/>
        </p:nvPicPr>
        <p:blipFill>
          <a:blip r:embed="rId3"/>
          <a:stretch/>
        </p:blipFill>
        <p:spPr>
          <a:xfrm>
            <a:off x="617760" y="159696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379" name="Google Shape;162;p28" descr=""/>
          <p:cNvPicPr/>
          <p:nvPr/>
        </p:nvPicPr>
        <p:blipFill>
          <a:blip r:embed="rId4"/>
          <a:stretch/>
        </p:blipFill>
        <p:spPr>
          <a:xfrm>
            <a:off x="617760" y="2355120"/>
            <a:ext cx="620280" cy="620280"/>
          </a:xfrm>
          <a:prstGeom prst="rect">
            <a:avLst/>
          </a:prstGeom>
          <a:ln w="0">
            <a:noFill/>
          </a:ln>
        </p:spPr>
      </p:pic>
      <p:sp>
        <p:nvSpPr>
          <p:cNvPr id="380" name="Google Shape;163;p28"/>
          <p:cNvSpPr/>
          <p:nvPr/>
        </p:nvSpPr>
        <p:spPr>
          <a:xfrm>
            <a:off x="544320" y="1126800"/>
            <a:ext cx="258768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 fontScale="85000"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13d85"/>
                </a:solidFill>
                <a:latin typeface="Roboto"/>
                <a:ea typeface="Roboto"/>
              </a:rPr>
              <a:t>Работа с данными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1" name="Google Shape;164;p28" descr=""/>
          <p:cNvPicPr/>
          <p:nvPr/>
        </p:nvPicPr>
        <p:blipFill>
          <a:blip r:embed="rId5"/>
          <a:stretch/>
        </p:blipFill>
        <p:spPr>
          <a:xfrm>
            <a:off x="1313280" y="385200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382" name="Google Shape;165;p28" descr=""/>
          <p:cNvPicPr/>
          <p:nvPr/>
        </p:nvPicPr>
        <p:blipFill>
          <a:blip r:embed="rId6"/>
          <a:stretch/>
        </p:blipFill>
        <p:spPr>
          <a:xfrm>
            <a:off x="1313280" y="311328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383" name="Google Shape;166;p28" descr=""/>
          <p:cNvPicPr/>
          <p:nvPr/>
        </p:nvPicPr>
        <p:blipFill>
          <a:blip r:embed="rId7"/>
          <a:stretch/>
        </p:blipFill>
        <p:spPr>
          <a:xfrm>
            <a:off x="1313280" y="159732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384" name="Google Shape;167;p28" descr=""/>
          <p:cNvPicPr/>
          <p:nvPr/>
        </p:nvPicPr>
        <p:blipFill>
          <a:blip r:embed="rId8"/>
          <a:stretch/>
        </p:blipFill>
        <p:spPr>
          <a:xfrm>
            <a:off x="1313280" y="235512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385" name="Google Shape;168;p28" descr=""/>
          <p:cNvPicPr/>
          <p:nvPr/>
        </p:nvPicPr>
        <p:blipFill>
          <a:blip r:embed="rId9"/>
          <a:stretch/>
        </p:blipFill>
        <p:spPr>
          <a:xfrm>
            <a:off x="2008440" y="159732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386" name="Google Shape;169;p28" descr=""/>
          <p:cNvPicPr/>
          <p:nvPr/>
        </p:nvPicPr>
        <p:blipFill>
          <a:blip r:embed="rId10"/>
          <a:stretch/>
        </p:blipFill>
        <p:spPr>
          <a:xfrm>
            <a:off x="2008440" y="2355120"/>
            <a:ext cx="620280" cy="620280"/>
          </a:xfrm>
          <a:prstGeom prst="rect">
            <a:avLst/>
          </a:prstGeom>
          <a:ln w="0">
            <a:noFill/>
          </a:ln>
        </p:spPr>
      </p:pic>
      <p:sp>
        <p:nvSpPr>
          <p:cNvPr id="387" name="Google Shape;170;p28"/>
          <p:cNvSpPr/>
          <p:nvPr/>
        </p:nvSpPr>
        <p:spPr>
          <a:xfrm>
            <a:off x="3111840" y="1126800"/>
            <a:ext cx="157932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 fontScale="83000"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13d85"/>
                </a:solidFill>
                <a:latin typeface="Roboto"/>
                <a:ea typeface="Roboto"/>
              </a:rPr>
              <a:t>Интернет/Сети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8" name="Google Shape;171;p28" descr=""/>
          <p:cNvPicPr/>
          <p:nvPr/>
        </p:nvPicPr>
        <p:blipFill>
          <a:blip r:embed="rId11"/>
          <a:stretch/>
        </p:blipFill>
        <p:spPr>
          <a:xfrm>
            <a:off x="3197160" y="385200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389" name="Google Shape;172;p28" descr=""/>
          <p:cNvPicPr/>
          <p:nvPr/>
        </p:nvPicPr>
        <p:blipFill>
          <a:blip r:embed="rId12"/>
          <a:stretch/>
        </p:blipFill>
        <p:spPr>
          <a:xfrm>
            <a:off x="3197160" y="311328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390" name="Google Shape;173;p28" descr=""/>
          <p:cNvPicPr/>
          <p:nvPr/>
        </p:nvPicPr>
        <p:blipFill>
          <a:blip r:embed="rId13"/>
          <a:stretch/>
        </p:blipFill>
        <p:spPr>
          <a:xfrm>
            <a:off x="3197160" y="159732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391" name="Google Shape;174;p28" descr=""/>
          <p:cNvPicPr/>
          <p:nvPr/>
        </p:nvPicPr>
        <p:blipFill>
          <a:blip r:embed="rId14"/>
          <a:stretch/>
        </p:blipFill>
        <p:spPr>
          <a:xfrm>
            <a:off x="3197160" y="235512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392" name="Google Shape;175;p28" descr=""/>
          <p:cNvPicPr/>
          <p:nvPr/>
        </p:nvPicPr>
        <p:blipFill>
          <a:blip r:embed="rId15"/>
          <a:stretch/>
        </p:blipFill>
        <p:spPr>
          <a:xfrm>
            <a:off x="3903840" y="311328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393" name="Google Shape;176;p28" descr=""/>
          <p:cNvPicPr/>
          <p:nvPr/>
        </p:nvPicPr>
        <p:blipFill>
          <a:blip r:embed="rId16"/>
          <a:stretch/>
        </p:blipFill>
        <p:spPr>
          <a:xfrm>
            <a:off x="3903840" y="159732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394" name="Google Shape;177;p28" descr=""/>
          <p:cNvPicPr/>
          <p:nvPr/>
        </p:nvPicPr>
        <p:blipFill>
          <a:blip r:embed="rId17"/>
          <a:stretch/>
        </p:blipFill>
        <p:spPr>
          <a:xfrm>
            <a:off x="3903840" y="235512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395" name="Google Shape;178;p28" descr=""/>
          <p:cNvPicPr/>
          <p:nvPr/>
        </p:nvPicPr>
        <p:blipFill>
          <a:blip r:embed="rId18"/>
          <a:stretch/>
        </p:blipFill>
        <p:spPr>
          <a:xfrm>
            <a:off x="4610520" y="311328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396" name="Google Shape;179;p28" descr=""/>
          <p:cNvPicPr/>
          <p:nvPr/>
        </p:nvPicPr>
        <p:blipFill>
          <a:blip r:embed="rId19"/>
          <a:stretch/>
        </p:blipFill>
        <p:spPr>
          <a:xfrm>
            <a:off x="4610520" y="159732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397" name="Google Shape;180;p28" descr=""/>
          <p:cNvPicPr/>
          <p:nvPr/>
        </p:nvPicPr>
        <p:blipFill>
          <a:blip r:embed="rId20"/>
          <a:stretch/>
        </p:blipFill>
        <p:spPr>
          <a:xfrm>
            <a:off x="4610520" y="235512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398" name="Google Shape;181;p28" descr=""/>
          <p:cNvPicPr/>
          <p:nvPr/>
        </p:nvPicPr>
        <p:blipFill>
          <a:blip r:embed="rId21"/>
          <a:stretch/>
        </p:blipFill>
        <p:spPr>
          <a:xfrm>
            <a:off x="5317200" y="311328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399" name="Google Shape;182;p28" descr=""/>
          <p:cNvPicPr/>
          <p:nvPr/>
        </p:nvPicPr>
        <p:blipFill>
          <a:blip r:embed="rId22"/>
          <a:stretch/>
        </p:blipFill>
        <p:spPr>
          <a:xfrm>
            <a:off x="5317200" y="159732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00" name="Google Shape;183;p28" descr=""/>
          <p:cNvPicPr/>
          <p:nvPr/>
        </p:nvPicPr>
        <p:blipFill>
          <a:blip r:embed="rId23"/>
          <a:stretch/>
        </p:blipFill>
        <p:spPr>
          <a:xfrm>
            <a:off x="5317200" y="235512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01" name="Google Shape;184;p28" descr=""/>
          <p:cNvPicPr/>
          <p:nvPr/>
        </p:nvPicPr>
        <p:blipFill>
          <a:blip r:embed="rId24"/>
          <a:stretch/>
        </p:blipFill>
        <p:spPr>
          <a:xfrm>
            <a:off x="2008440" y="311292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02" name="Google Shape;185;p28" descr=""/>
          <p:cNvPicPr/>
          <p:nvPr/>
        </p:nvPicPr>
        <p:blipFill>
          <a:blip r:embed="rId25"/>
          <a:stretch/>
        </p:blipFill>
        <p:spPr>
          <a:xfrm>
            <a:off x="2008440" y="385200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03" name="Google Shape;186;p28" descr=""/>
          <p:cNvPicPr/>
          <p:nvPr/>
        </p:nvPicPr>
        <p:blipFill>
          <a:blip r:embed="rId26"/>
          <a:stretch/>
        </p:blipFill>
        <p:spPr>
          <a:xfrm>
            <a:off x="3903840" y="385200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04" name="Google Shape;187;p28" descr=""/>
          <p:cNvPicPr/>
          <p:nvPr/>
        </p:nvPicPr>
        <p:blipFill>
          <a:blip r:embed="rId27"/>
          <a:stretch/>
        </p:blipFill>
        <p:spPr>
          <a:xfrm>
            <a:off x="5317200" y="385200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05" name="Google Shape;188;p28" descr=""/>
          <p:cNvPicPr/>
          <p:nvPr/>
        </p:nvPicPr>
        <p:blipFill>
          <a:blip r:embed="rId28"/>
          <a:stretch/>
        </p:blipFill>
        <p:spPr>
          <a:xfrm>
            <a:off x="4610520" y="3852000"/>
            <a:ext cx="620640" cy="620640"/>
          </a:xfrm>
          <a:prstGeom prst="rect">
            <a:avLst/>
          </a:prstGeom>
          <a:ln w="0">
            <a:noFill/>
          </a:ln>
        </p:spPr>
      </p:pic>
      <p:sp>
        <p:nvSpPr>
          <p:cNvPr id="406" name="Google Shape;189;p28"/>
          <p:cNvSpPr/>
          <p:nvPr/>
        </p:nvSpPr>
        <p:spPr>
          <a:xfrm>
            <a:off x="6135480" y="330840"/>
            <a:ext cx="2655000" cy="620280"/>
          </a:xfrm>
          <a:prstGeom prst="wedgeRectCallout">
            <a:avLst>
              <a:gd name="adj1" fmla="val -20904"/>
              <a:gd name="adj2" fmla="val 84002"/>
            </a:avLst>
          </a:prstGeom>
          <a:solidFill>
            <a:srgbClr val="f3f3f3"/>
          </a:solidFill>
          <a:ln w="9525">
            <a:solidFill>
              <a:srgbClr val="013d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98000" rIns="198000" tIns="126000" bIns="126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2418b"/>
                </a:solidFill>
                <a:latin typeface="Roboto"/>
                <a:ea typeface="Roboto"/>
              </a:rPr>
              <a:t>Используйте иллюстрации. Они облегчают восприятие материала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7" name="Google Shape;190;p28" descr=""/>
          <p:cNvPicPr/>
          <p:nvPr/>
        </p:nvPicPr>
        <p:blipFill>
          <a:blip r:embed="rId29"/>
          <a:stretch/>
        </p:blipFill>
        <p:spPr>
          <a:xfrm>
            <a:off x="6545160" y="385200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08" name="Google Shape;191;p28" descr=""/>
          <p:cNvPicPr/>
          <p:nvPr/>
        </p:nvPicPr>
        <p:blipFill>
          <a:blip r:embed="rId30"/>
          <a:stretch/>
        </p:blipFill>
        <p:spPr>
          <a:xfrm>
            <a:off x="6538680" y="311328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09" name="Google Shape;192;p28" descr=""/>
          <p:cNvPicPr/>
          <p:nvPr/>
        </p:nvPicPr>
        <p:blipFill>
          <a:blip r:embed="rId31"/>
          <a:stretch/>
        </p:blipFill>
        <p:spPr>
          <a:xfrm>
            <a:off x="6528600" y="159732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10" name="Google Shape;193;p28" descr=""/>
          <p:cNvPicPr/>
          <p:nvPr/>
        </p:nvPicPr>
        <p:blipFill>
          <a:blip r:embed="rId32"/>
          <a:stretch/>
        </p:blipFill>
        <p:spPr>
          <a:xfrm>
            <a:off x="6528600" y="2355120"/>
            <a:ext cx="620280" cy="620280"/>
          </a:xfrm>
          <a:prstGeom prst="rect">
            <a:avLst/>
          </a:prstGeom>
          <a:ln w="0">
            <a:noFill/>
          </a:ln>
        </p:spPr>
      </p:pic>
      <p:sp>
        <p:nvSpPr>
          <p:cNvPr id="411" name="PlaceHolder 2"/>
          <p:cNvSpPr>
            <a:spLocks noGrp="1"/>
          </p:cNvSpPr>
          <p:nvPr>
            <p:ph type="subTitle"/>
          </p:nvPr>
        </p:nvSpPr>
        <p:spPr>
          <a:xfrm>
            <a:off x="6455160" y="1126800"/>
            <a:ext cx="1579320" cy="410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5000"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13d85"/>
                </a:solidFill>
                <a:latin typeface="Roboto"/>
                <a:ea typeface="Roboto"/>
              </a:rPr>
              <a:t>Люди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2" name="Google Shape;195;p28" descr=""/>
          <p:cNvPicPr/>
          <p:nvPr/>
        </p:nvPicPr>
        <p:blipFill>
          <a:blip r:embed="rId33"/>
          <a:stretch/>
        </p:blipFill>
        <p:spPr>
          <a:xfrm>
            <a:off x="7260480" y="385200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13" name="Google Shape;196;p28" descr=""/>
          <p:cNvPicPr/>
          <p:nvPr/>
        </p:nvPicPr>
        <p:blipFill>
          <a:blip r:embed="rId34"/>
          <a:stretch/>
        </p:blipFill>
        <p:spPr>
          <a:xfrm>
            <a:off x="7254000" y="311328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14" name="Google Shape;197;p28" descr=""/>
          <p:cNvPicPr/>
          <p:nvPr/>
        </p:nvPicPr>
        <p:blipFill>
          <a:blip r:embed="rId35"/>
          <a:stretch/>
        </p:blipFill>
        <p:spPr>
          <a:xfrm>
            <a:off x="7243560" y="159732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15" name="Google Shape;198;p28" descr=""/>
          <p:cNvPicPr/>
          <p:nvPr/>
        </p:nvPicPr>
        <p:blipFill>
          <a:blip r:embed="rId36"/>
          <a:stretch/>
        </p:blipFill>
        <p:spPr>
          <a:xfrm>
            <a:off x="7243560" y="235512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16" name="Google Shape;199;p28" descr=""/>
          <p:cNvPicPr/>
          <p:nvPr/>
        </p:nvPicPr>
        <p:blipFill>
          <a:blip r:embed="rId37"/>
          <a:stretch/>
        </p:blipFill>
        <p:spPr>
          <a:xfrm>
            <a:off x="7958880" y="159732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17" name="Google Shape;200;p28" descr=""/>
          <p:cNvPicPr/>
          <p:nvPr/>
        </p:nvPicPr>
        <p:blipFill>
          <a:blip r:embed="rId38"/>
          <a:stretch/>
        </p:blipFill>
        <p:spPr>
          <a:xfrm>
            <a:off x="7958880" y="2355120"/>
            <a:ext cx="620280" cy="62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84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100" spc="-1" strike="noStrike">
                <a:solidFill>
                  <a:schemeClr val="dk1"/>
                </a:solidFill>
                <a:latin typeface="Roboto"/>
                <a:ea typeface="Roboto"/>
              </a:rPr>
              <a:t>Слайд с иллюстрациями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Google Shape;206;p29" descr=""/>
          <p:cNvPicPr/>
          <p:nvPr/>
        </p:nvPicPr>
        <p:blipFill>
          <a:blip r:embed="rId1"/>
          <a:stretch/>
        </p:blipFill>
        <p:spPr>
          <a:xfrm>
            <a:off x="619920" y="387684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20" name="Google Shape;207;p29" descr=""/>
          <p:cNvPicPr/>
          <p:nvPr/>
        </p:nvPicPr>
        <p:blipFill>
          <a:blip r:embed="rId2"/>
          <a:stretch/>
        </p:blipFill>
        <p:spPr>
          <a:xfrm>
            <a:off x="607320" y="313776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21" name="Google Shape;208;p29" descr=""/>
          <p:cNvPicPr/>
          <p:nvPr/>
        </p:nvPicPr>
        <p:blipFill>
          <a:blip r:embed="rId3"/>
          <a:stretch/>
        </p:blipFill>
        <p:spPr>
          <a:xfrm>
            <a:off x="607320" y="162180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22" name="Google Shape;209;p29" descr=""/>
          <p:cNvPicPr/>
          <p:nvPr/>
        </p:nvPicPr>
        <p:blipFill>
          <a:blip r:embed="rId4"/>
          <a:stretch/>
        </p:blipFill>
        <p:spPr>
          <a:xfrm>
            <a:off x="607320" y="2369160"/>
            <a:ext cx="620280" cy="620280"/>
          </a:xfrm>
          <a:prstGeom prst="rect">
            <a:avLst/>
          </a:prstGeom>
          <a:ln w="0">
            <a:noFill/>
          </a:ln>
        </p:spPr>
      </p:pic>
      <p:sp>
        <p:nvSpPr>
          <p:cNvPr id="423" name="PlaceHolder 2"/>
          <p:cNvSpPr>
            <a:spLocks noGrp="1"/>
          </p:cNvSpPr>
          <p:nvPr>
            <p:ph type="subTitle"/>
          </p:nvPr>
        </p:nvSpPr>
        <p:spPr>
          <a:xfrm>
            <a:off x="543960" y="1132560"/>
            <a:ext cx="2587680" cy="410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3000"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13d85"/>
                </a:solidFill>
                <a:latin typeface="Roboto"/>
                <a:ea typeface="Roboto"/>
              </a:rPr>
              <a:t>Обучение, исследование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4" name="Google Shape;211;p29" descr=""/>
          <p:cNvPicPr/>
          <p:nvPr/>
        </p:nvPicPr>
        <p:blipFill>
          <a:blip r:embed="rId5"/>
          <a:stretch/>
        </p:blipFill>
        <p:spPr>
          <a:xfrm>
            <a:off x="1332000" y="387684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25" name="Google Shape;212;p29" descr=""/>
          <p:cNvPicPr/>
          <p:nvPr/>
        </p:nvPicPr>
        <p:blipFill>
          <a:blip r:embed="rId6"/>
          <a:stretch/>
        </p:blipFill>
        <p:spPr>
          <a:xfrm>
            <a:off x="1319040" y="313776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26" name="Google Shape;213;p29" descr=""/>
          <p:cNvPicPr/>
          <p:nvPr/>
        </p:nvPicPr>
        <p:blipFill>
          <a:blip r:embed="rId7"/>
          <a:stretch/>
        </p:blipFill>
        <p:spPr>
          <a:xfrm>
            <a:off x="1319400" y="162180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27" name="Google Shape;214;p29" descr=""/>
          <p:cNvPicPr/>
          <p:nvPr/>
        </p:nvPicPr>
        <p:blipFill>
          <a:blip r:embed="rId8"/>
          <a:stretch/>
        </p:blipFill>
        <p:spPr>
          <a:xfrm>
            <a:off x="1319400" y="236916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28" name="Google Shape;215;p29" descr=""/>
          <p:cNvPicPr/>
          <p:nvPr/>
        </p:nvPicPr>
        <p:blipFill>
          <a:blip r:embed="rId9"/>
          <a:stretch/>
        </p:blipFill>
        <p:spPr>
          <a:xfrm>
            <a:off x="2043720" y="162180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29" name="Google Shape;216;p29" descr=""/>
          <p:cNvPicPr/>
          <p:nvPr/>
        </p:nvPicPr>
        <p:blipFill>
          <a:blip r:embed="rId10"/>
          <a:stretch/>
        </p:blipFill>
        <p:spPr>
          <a:xfrm>
            <a:off x="2043720" y="236916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30" name="Google Shape;217;p29" descr=""/>
          <p:cNvPicPr/>
          <p:nvPr/>
        </p:nvPicPr>
        <p:blipFill>
          <a:blip r:embed="rId11"/>
          <a:stretch/>
        </p:blipFill>
        <p:spPr>
          <a:xfrm>
            <a:off x="2043720" y="313740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31" name="Google Shape;218;p29" descr=""/>
          <p:cNvPicPr/>
          <p:nvPr/>
        </p:nvPicPr>
        <p:blipFill>
          <a:blip r:embed="rId12"/>
          <a:stretch/>
        </p:blipFill>
        <p:spPr>
          <a:xfrm>
            <a:off x="2056320" y="3876840"/>
            <a:ext cx="620640" cy="620640"/>
          </a:xfrm>
          <a:prstGeom prst="rect">
            <a:avLst/>
          </a:prstGeom>
          <a:ln w="0">
            <a:noFill/>
          </a:ln>
        </p:spPr>
      </p:pic>
      <p:sp>
        <p:nvSpPr>
          <p:cNvPr id="432" name="PlaceHolder 3"/>
          <p:cNvSpPr>
            <a:spLocks noGrp="1"/>
          </p:cNvSpPr>
          <p:nvPr>
            <p:ph type="subTitle"/>
          </p:nvPr>
        </p:nvSpPr>
        <p:spPr>
          <a:xfrm>
            <a:off x="3243240" y="1132560"/>
            <a:ext cx="2587680" cy="410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5000"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13d85"/>
                </a:solidFill>
                <a:latin typeface="Roboto"/>
                <a:ea typeface="Roboto"/>
              </a:rPr>
              <a:t>Компьютерные игры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3" name="Google Shape;220;p29" descr=""/>
          <p:cNvPicPr/>
          <p:nvPr/>
        </p:nvPicPr>
        <p:blipFill>
          <a:blip r:embed="rId13"/>
          <a:stretch/>
        </p:blipFill>
        <p:spPr>
          <a:xfrm>
            <a:off x="3310920" y="313776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34" name="Google Shape;221;p29" descr=""/>
          <p:cNvPicPr/>
          <p:nvPr/>
        </p:nvPicPr>
        <p:blipFill>
          <a:blip r:embed="rId14"/>
          <a:stretch/>
        </p:blipFill>
        <p:spPr>
          <a:xfrm>
            <a:off x="3310920" y="162180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35" name="Google Shape;222;p29" descr=""/>
          <p:cNvPicPr/>
          <p:nvPr/>
        </p:nvPicPr>
        <p:blipFill>
          <a:blip r:embed="rId15"/>
          <a:stretch/>
        </p:blipFill>
        <p:spPr>
          <a:xfrm>
            <a:off x="3310920" y="236916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36" name="Google Shape;223;p29" descr=""/>
          <p:cNvPicPr/>
          <p:nvPr/>
        </p:nvPicPr>
        <p:blipFill>
          <a:blip r:embed="rId16"/>
          <a:stretch/>
        </p:blipFill>
        <p:spPr>
          <a:xfrm>
            <a:off x="4047120" y="313776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37" name="Google Shape;224;p29" descr=""/>
          <p:cNvPicPr/>
          <p:nvPr/>
        </p:nvPicPr>
        <p:blipFill>
          <a:blip r:embed="rId17"/>
          <a:stretch/>
        </p:blipFill>
        <p:spPr>
          <a:xfrm>
            <a:off x="4047120" y="162180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38" name="Google Shape;225;p29" descr=""/>
          <p:cNvPicPr/>
          <p:nvPr/>
        </p:nvPicPr>
        <p:blipFill>
          <a:blip r:embed="rId18"/>
          <a:stretch/>
        </p:blipFill>
        <p:spPr>
          <a:xfrm>
            <a:off x="4047120" y="236916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39" name="Google Shape;226;p29" descr=""/>
          <p:cNvPicPr/>
          <p:nvPr/>
        </p:nvPicPr>
        <p:blipFill>
          <a:blip r:embed="rId19"/>
          <a:stretch/>
        </p:blipFill>
        <p:spPr>
          <a:xfrm>
            <a:off x="3310920" y="387684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40" name="Google Shape;227;p29" descr=""/>
          <p:cNvPicPr/>
          <p:nvPr/>
        </p:nvPicPr>
        <p:blipFill>
          <a:blip r:embed="rId20"/>
          <a:stretch/>
        </p:blipFill>
        <p:spPr>
          <a:xfrm>
            <a:off x="4783320" y="162180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41" name="Google Shape;228;p29" descr=""/>
          <p:cNvPicPr/>
          <p:nvPr/>
        </p:nvPicPr>
        <p:blipFill>
          <a:blip r:embed="rId21"/>
          <a:stretch/>
        </p:blipFill>
        <p:spPr>
          <a:xfrm>
            <a:off x="4047120" y="387684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42" name="Google Shape;229;p29" descr=""/>
          <p:cNvPicPr/>
          <p:nvPr/>
        </p:nvPicPr>
        <p:blipFill>
          <a:blip r:embed="rId22"/>
          <a:stretch/>
        </p:blipFill>
        <p:spPr>
          <a:xfrm>
            <a:off x="4782960" y="236916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43" name="Google Shape;230;p29" descr=""/>
          <p:cNvPicPr/>
          <p:nvPr/>
        </p:nvPicPr>
        <p:blipFill>
          <a:blip r:embed="rId23"/>
          <a:stretch/>
        </p:blipFill>
        <p:spPr>
          <a:xfrm>
            <a:off x="4782960" y="313740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44" name="Google Shape;231;p29" descr=""/>
          <p:cNvPicPr/>
          <p:nvPr/>
        </p:nvPicPr>
        <p:blipFill>
          <a:blip r:embed="rId24"/>
          <a:stretch/>
        </p:blipFill>
        <p:spPr>
          <a:xfrm>
            <a:off x="4782960" y="3876840"/>
            <a:ext cx="620640" cy="620640"/>
          </a:xfrm>
          <a:prstGeom prst="rect">
            <a:avLst/>
          </a:prstGeom>
          <a:ln w="0">
            <a:noFill/>
          </a:ln>
        </p:spPr>
      </p:pic>
      <p:sp>
        <p:nvSpPr>
          <p:cNvPr id="445" name="PlaceHolder 4"/>
          <p:cNvSpPr>
            <a:spLocks noGrp="1"/>
          </p:cNvSpPr>
          <p:nvPr>
            <p:ph type="subTitle"/>
          </p:nvPr>
        </p:nvSpPr>
        <p:spPr>
          <a:xfrm>
            <a:off x="5851080" y="1132560"/>
            <a:ext cx="1579320" cy="410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5000"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13d85"/>
                </a:solidFill>
                <a:latin typeface="Roboto"/>
                <a:ea typeface="Roboto"/>
              </a:rPr>
              <a:t>Технологии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6" name="Google Shape;233;p29" descr=""/>
          <p:cNvPicPr/>
          <p:nvPr/>
        </p:nvPicPr>
        <p:blipFill>
          <a:blip r:embed="rId25"/>
          <a:stretch/>
        </p:blipFill>
        <p:spPr>
          <a:xfrm>
            <a:off x="5929560" y="387684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47" name="Google Shape;234;p29" descr=""/>
          <p:cNvPicPr/>
          <p:nvPr/>
        </p:nvPicPr>
        <p:blipFill>
          <a:blip r:embed="rId26"/>
          <a:stretch/>
        </p:blipFill>
        <p:spPr>
          <a:xfrm>
            <a:off x="5929560" y="313776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48" name="Google Shape;235;p29" descr=""/>
          <p:cNvPicPr/>
          <p:nvPr/>
        </p:nvPicPr>
        <p:blipFill>
          <a:blip r:embed="rId27"/>
          <a:stretch/>
        </p:blipFill>
        <p:spPr>
          <a:xfrm>
            <a:off x="5929560" y="162180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49" name="Google Shape;236;p29" descr=""/>
          <p:cNvPicPr/>
          <p:nvPr/>
        </p:nvPicPr>
        <p:blipFill>
          <a:blip r:embed="rId28"/>
          <a:stretch/>
        </p:blipFill>
        <p:spPr>
          <a:xfrm>
            <a:off x="5929560" y="236916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50" name="Google Shape;237;p29" descr=""/>
          <p:cNvPicPr/>
          <p:nvPr/>
        </p:nvPicPr>
        <p:blipFill>
          <a:blip r:embed="rId29"/>
          <a:stretch/>
        </p:blipFill>
        <p:spPr>
          <a:xfrm>
            <a:off x="6654240" y="387684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51" name="Google Shape;238;p29" descr=""/>
          <p:cNvPicPr/>
          <p:nvPr/>
        </p:nvPicPr>
        <p:blipFill>
          <a:blip r:embed="rId30"/>
          <a:stretch/>
        </p:blipFill>
        <p:spPr>
          <a:xfrm>
            <a:off x="6654240" y="313776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52" name="Google Shape;239;p29" descr=""/>
          <p:cNvPicPr/>
          <p:nvPr/>
        </p:nvPicPr>
        <p:blipFill>
          <a:blip r:embed="rId31"/>
          <a:stretch/>
        </p:blipFill>
        <p:spPr>
          <a:xfrm>
            <a:off x="6654240" y="162180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53" name="Google Shape;240;p29" descr=""/>
          <p:cNvPicPr/>
          <p:nvPr/>
        </p:nvPicPr>
        <p:blipFill>
          <a:blip r:embed="rId32"/>
          <a:stretch/>
        </p:blipFill>
        <p:spPr>
          <a:xfrm>
            <a:off x="6654240" y="236916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54" name="Google Shape;241;p29" descr=""/>
          <p:cNvPicPr/>
          <p:nvPr/>
        </p:nvPicPr>
        <p:blipFill>
          <a:blip r:embed="rId33"/>
          <a:stretch/>
        </p:blipFill>
        <p:spPr>
          <a:xfrm>
            <a:off x="7378920" y="387684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55" name="Google Shape;242;p29" descr=""/>
          <p:cNvPicPr/>
          <p:nvPr/>
        </p:nvPicPr>
        <p:blipFill>
          <a:blip r:embed="rId34"/>
          <a:stretch/>
        </p:blipFill>
        <p:spPr>
          <a:xfrm>
            <a:off x="7378920" y="313776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56" name="Google Shape;243;p29" descr=""/>
          <p:cNvPicPr/>
          <p:nvPr/>
        </p:nvPicPr>
        <p:blipFill>
          <a:blip r:embed="rId35"/>
          <a:stretch/>
        </p:blipFill>
        <p:spPr>
          <a:xfrm>
            <a:off x="7378920" y="162180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57" name="Google Shape;244;p29" descr=""/>
          <p:cNvPicPr/>
          <p:nvPr/>
        </p:nvPicPr>
        <p:blipFill>
          <a:blip r:embed="rId36"/>
          <a:stretch/>
        </p:blipFill>
        <p:spPr>
          <a:xfrm>
            <a:off x="7378920" y="236916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58" name="Google Shape;245;p29" descr=""/>
          <p:cNvPicPr/>
          <p:nvPr/>
        </p:nvPicPr>
        <p:blipFill>
          <a:blip r:embed="rId37"/>
          <a:stretch/>
        </p:blipFill>
        <p:spPr>
          <a:xfrm>
            <a:off x="8087040" y="313776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59" name="Google Shape;246;p29" descr=""/>
          <p:cNvPicPr/>
          <p:nvPr/>
        </p:nvPicPr>
        <p:blipFill>
          <a:blip r:embed="rId38"/>
          <a:stretch/>
        </p:blipFill>
        <p:spPr>
          <a:xfrm>
            <a:off x="8087040" y="162180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60" name="Google Shape;247;p29" descr=""/>
          <p:cNvPicPr/>
          <p:nvPr/>
        </p:nvPicPr>
        <p:blipFill>
          <a:blip r:embed="rId39"/>
          <a:stretch/>
        </p:blipFill>
        <p:spPr>
          <a:xfrm>
            <a:off x="8087040" y="236916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61" name="Google Shape;248;p29" descr=""/>
          <p:cNvPicPr/>
          <p:nvPr/>
        </p:nvPicPr>
        <p:blipFill>
          <a:blip r:embed="rId40"/>
          <a:stretch/>
        </p:blipFill>
        <p:spPr>
          <a:xfrm>
            <a:off x="8087040" y="3876840"/>
            <a:ext cx="620280" cy="62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84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100" spc="-1" strike="noStrike">
                <a:solidFill>
                  <a:schemeClr val="dk1"/>
                </a:solidFill>
                <a:latin typeface="Roboto"/>
                <a:ea typeface="Roboto"/>
              </a:rPr>
              <a:t>Слайд с иллюстрациями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subTitle"/>
          </p:nvPr>
        </p:nvSpPr>
        <p:spPr>
          <a:xfrm>
            <a:off x="6906600" y="1131120"/>
            <a:ext cx="2723760" cy="410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5000"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13d85"/>
                </a:solidFill>
                <a:latin typeface="Roboto"/>
                <a:ea typeface="Roboto"/>
              </a:rPr>
              <a:t>Коммуникации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4" name="Google Shape;255;p30" descr=""/>
          <p:cNvPicPr/>
          <p:nvPr/>
        </p:nvPicPr>
        <p:blipFill>
          <a:blip r:embed="rId1"/>
          <a:stretch/>
        </p:blipFill>
        <p:spPr>
          <a:xfrm>
            <a:off x="6988320" y="311292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65" name="Google Shape;256;p30" descr=""/>
          <p:cNvPicPr/>
          <p:nvPr/>
        </p:nvPicPr>
        <p:blipFill>
          <a:blip r:embed="rId2"/>
          <a:stretch/>
        </p:blipFill>
        <p:spPr>
          <a:xfrm>
            <a:off x="6988320" y="159696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66" name="Google Shape;257;p30" descr=""/>
          <p:cNvPicPr/>
          <p:nvPr/>
        </p:nvPicPr>
        <p:blipFill>
          <a:blip r:embed="rId3"/>
          <a:stretch/>
        </p:blipFill>
        <p:spPr>
          <a:xfrm>
            <a:off x="6988320" y="235512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67" name="Google Shape;258;p30" descr=""/>
          <p:cNvPicPr/>
          <p:nvPr/>
        </p:nvPicPr>
        <p:blipFill>
          <a:blip r:embed="rId4"/>
          <a:stretch/>
        </p:blipFill>
        <p:spPr>
          <a:xfrm>
            <a:off x="6988320" y="383292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68" name="Google Shape;259;p30" descr=""/>
          <p:cNvPicPr/>
          <p:nvPr/>
        </p:nvPicPr>
        <p:blipFill>
          <a:blip r:embed="rId5"/>
          <a:stretch/>
        </p:blipFill>
        <p:spPr>
          <a:xfrm>
            <a:off x="7728480" y="235836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69" name="Google Shape;260;p30" descr=""/>
          <p:cNvPicPr/>
          <p:nvPr/>
        </p:nvPicPr>
        <p:blipFill>
          <a:blip r:embed="rId6"/>
          <a:stretch/>
        </p:blipFill>
        <p:spPr>
          <a:xfrm>
            <a:off x="7728480" y="159696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70" name="Google Shape;261;p30" descr=""/>
          <p:cNvPicPr/>
          <p:nvPr/>
        </p:nvPicPr>
        <p:blipFill>
          <a:blip r:embed="rId7"/>
          <a:stretch/>
        </p:blipFill>
        <p:spPr>
          <a:xfrm>
            <a:off x="7728120" y="311616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71" name="Google Shape;262;p30" descr=""/>
          <p:cNvPicPr/>
          <p:nvPr/>
        </p:nvPicPr>
        <p:blipFill>
          <a:blip r:embed="rId8"/>
          <a:stretch/>
        </p:blipFill>
        <p:spPr>
          <a:xfrm>
            <a:off x="7728120" y="3836160"/>
            <a:ext cx="620640" cy="620640"/>
          </a:xfrm>
          <a:prstGeom prst="rect">
            <a:avLst/>
          </a:prstGeom>
          <a:ln w="0">
            <a:noFill/>
          </a:ln>
        </p:spPr>
      </p:pic>
      <p:sp>
        <p:nvSpPr>
          <p:cNvPr id="472" name="PlaceHolder 3"/>
          <p:cNvSpPr>
            <a:spLocks noGrp="1"/>
          </p:cNvSpPr>
          <p:nvPr>
            <p:ph type="subTitle"/>
          </p:nvPr>
        </p:nvSpPr>
        <p:spPr>
          <a:xfrm>
            <a:off x="6906600" y="1131120"/>
            <a:ext cx="1579320" cy="410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3000"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13d85"/>
                </a:solidFill>
                <a:latin typeface="Roboto"/>
                <a:ea typeface="Roboto"/>
              </a:rPr>
              <a:t>Коммуникации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3" name="Google Shape;264;p30" descr=""/>
          <p:cNvPicPr/>
          <p:nvPr/>
        </p:nvPicPr>
        <p:blipFill>
          <a:blip r:embed="rId9"/>
          <a:stretch/>
        </p:blipFill>
        <p:spPr>
          <a:xfrm>
            <a:off x="621000" y="312480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74" name="Google Shape;265;p30" descr=""/>
          <p:cNvPicPr/>
          <p:nvPr/>
        </p:nvPicPr>
        <p:blipFill>
          <a:blip r:embed="rId10"/>
          <a:stretch/>
        </p:blipFill>
        <p:spPr>
          <a:xfrm>
            <a:off x="1348920" y="312480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75" name="Google Shape;266;p30" descr=""/>
          <p:cNvPicPr/>
          <p:nvPr/>
        </p:nvPicPr>
        <p:blipFill>
          <a:blip r:embed="rId11"/>
          <a:stretch/>
        </p:blipFill>
        <p:spPr>
          <a:xfrm>
            <a:off x="2080080" y="312480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76" name="Google Shape;267;p30" descr=""/>
          <p:cNvPicPr/>
          <p:nvPr/>
        </p:nvPicPr>
        <p:blipFill>
          <a:blip r:embed="rId12"/>
          <a:stretch/>
        </p:blipFill>
        <p:spPr>
          <a:xfrm>
            <a:off x="1348920" y="388404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77" name="Google Shape;268;p30" descr=""/>
          <p:cNvPicPr/>
          <p:nvPr/>
        </p:nvPicPr>
        <p:blipFill>
          <a:blip r:embed="rId13"/>
          <a:stretch/>
        </p:blipFill>
        <p:spPr>
          <a:xfrm>
            <a:off x="618120" y="388404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78" name="Google Shape;269;p30" descr=""/>
          <p:cNvPicPr/>
          <p:nvPr/>
        </p:nvPicPr>
        <p:blipFill>
          <a:blip r:embed="rId14"/>
          <a:stretch/>
        </p:blipFill>
        <p:spPr>
          <a:xfrm>
            <a:off x="2079720" y="388368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79" name="Google Shape;270;p30" descr=""/>
          <p:cNvPicPr/>
          <p:nvPr/>
        </p:nvPicPr>
        <p:blipFill>
          <a:blip r:embed="rId15"/>
          <a:stretch/>
        </p:blipFill>
        <p:spPr>
          <a:xfrm>
            <a:off x="1348920" y="160560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80" name="Google Shape;271;p30" descr=""/>
          <p:cNvPicPr/>
          <p:nvPr/>
        </p:nvPicPr>
        <p:blipFill>
          <a:blip r:embed="rId16"/>
          <a:stretch/>
        </p:blipFill>
        <p:spPr>
          <a:xfrm>
            <a:off x="617760" y="160560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81" name="Google Shape;272;p30" descr=""/>
          <p:cNvPicPr/>
          <p:nvPr/>
        </p:nvPicPr>
        <p:blipFill>
          <a:blip r:embed="rId17"/>
          <a:stretch/>
        </p:blipFill>
        <p:spPr>
          <a:xfrm>
            <a:off x="2816640" y="159732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82" name="Google Shape;273;p30" descr=""/>
          <p:cNvPicPr/>
          <p:nvPr/>
        </p:nvPicPr>
        <p:blipFill>
          <a:blip r:embed="rId18"/>
          <a:stretch/>
        </p:blipFill>
        <p:spPr>
          <a:xfrm>
            <a:off x="2079720" y="160560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83" name="Google Shape;274;p30" descr=""/>
          <p:cNvPicPr/>
          <p:nvPr/>
        </p:nvPicPr>
        <p:blipFill>
          <a:blip r:embed="rId19"/>
          <a:stretch/>
        </p:blipFill>
        <p:spPr>
          <a:xfrm>
            <a:off x="3553920" y="387540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84" name="Google Shape;275;p30" descr=""/>
          <p:cNvPicPr/>
          <p:nvPr/>
        </p:nvPicPr>
        <p:blipFill>
          <a:blip r:embed="rId20"/>
          <a:stretch/>
        </p:blipFill>
        <p:spPr>
          <a:xfrm>
            <a:off x="3553920" y="311616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85" name="Google Shape;276;p30" descr=""/>
          <p:cNvPicPr/>
          <p:nvPr/>
        </p:nvPicPr>
        <p:blipFill>
          <a:blip r:embed="rId21"/>
          <a:stretch/>
        </p:blipFill>
        <p:spPr>
          <a:xfrm>
            <a:off x="2816640" y="235692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86" name="Google Shape;277;p30" descr=""/>
          <p:cNvPicPr/>
          <p:nvPr/>
        </p:nvPicPr>
        <p:blipFill>
          <a:blip r:embed="rId22"/>
          <a:stretch/>
        </p:blipFill>
        <p:spPr>
          <a:xfrm>
            <a:off x="3553920" y="159732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87" name="Google Shape;278;p30" descr=""/>
          <p:cNvPicPr/>
          <p:nvPr/>
        </p:nvPicPr>
        <p:blipFill>
          <a:blip r:embed="rId23"/>
          <a:stretch/>
        </p:blipFill>
        <p:spPr>
          <a:xfrm>
            <a:off x="623880" y="236520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88" name="Google Shape;279;p30" descr=""/>
          <p:cNvPicPr/>
          <p:nvPr/>
        </p:nvPicPr>
        <p:blipFill>
          <a:blip r:embed="rId24"/>
          <a:stretch/>
        </p:blipFill>
        <p:spPr>
          <a:xfrm>
            <a:off x="2079720" y="236520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89" name="Google Shape;280;p30" descr=""/>
          <p:cNvPicPr/>
          <p:nvPr/>
        </p:nvPicPr>
        <p:blipFill>
          <a:blip r:embed="rId25"/>
          <a:stretch/>
        </p:blipFill>
        <p:spPr>
          <a:xfrm>
            <a:off x="1348920" y="236520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90" name="Google Shape;281;p30" descr=""/>
          <p:cNvPicPr/>
          <p:nvPr/>
        </p:nvPicPr>
        <p:blipFill>
          <a:blip r:embed="rId26"/>
          <a:stretch/>
        </p:blipFill>
        <p:spPr>
          <a:xfrm>
            <a:off x="3553920" y="235692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491" name="Google Shape;282;p30" descr=""/>
          <p:cNvPicPr/>
          <p:nvPr/>
        </p:nvPicPr>
        <p:blipFill>
          <a:blip r:embed="rId27"/>
          <a:stretch/>
        </p:blipFill>
        <p:spPr>
          <a:xfrm>
            <a:off x="2817000" y="3116520"/>
            <a:ext cx="620280" cy="620280"/>
          </a:xfrm>
          <a:prstGeom prst="rect">
            <a:avLst/>
          </a:prstGeom>
          <a:ln w="0">
            <a:noFill/>
          </a:ln>
        </p:spPr>
      </p:pic>
      <p:pic>
        <p:nvPicPr>
          <p:cNvPr id="492" name="Google Shape;283;p30" descr=""/>
          <p:cNvPicPr/>
          <p:nvPr/>
        </p:nvPicPr>
        <p:blipFill>
          <a:blip r:embed="rId28"/>
          <a:stretch/>
        </p:blipFill>
        <p:spPr>
          <a:xfrm>
            <a:off x="2817000" y="3875760"/>
            <a:ext cx="620280" cy="620280"/>
          </a:xfrm>
          <a:prstGeom prst="rect">
            <a:avLst/>
          </a:prstGeom>
          <a:ln w="0">
            <a:noFill/>
          </a:ln>
        </p:spPr>
      </p:pic>
      <p:sp>
        <p:nvSpPr>
          <p:cNvPr id="493" name="PlaceHolder 4"/>
          <p:cNvSpPr>
            <a:spLocks noGrp="1"/>
          </p:cNvSpPr>
          <p:nvPr>
            <p:ph type="subTitle"/>
          </p:nvPr>
        </p:nvSpPr>
        <p:spPr>
          <a:xfrm>
            <a:off x="527040" y="1137600"/>
            <a:ext cx="1579320" cy="410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5000"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13d85"/>
                </a:solidFill>
                <a:latin typeface="Roboto"/>
                <a:ea typeface="Roboto"/>
              </a:rPr>
              <a:t>Разное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5"/>
          <p:cNvSpPr>
            <a:spLocks noGrp="1"/>
          </p:cNvSpPr>
          <p:nvPr>
            <p:ph type="subTitle"/>
          </p:nvPr>
        </p:nvSpPr>
        <p:spPr>
          <a:xfrm>
            <a:off x="4444200" y="1137600"/>
            <a:ext cx="1973880" cy="410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5000"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13d85"/>
                </a:solidFill>
                <a:latin typeface="Roboto"/>
                <a:ea typeface="Roboto"/>
              </a:rPr>
              <a:t>Флажки/Метки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5" name="Google Shape;286;p30" descr=""/>
          <p:cNvPicPr/>
          <p:nvPr/>
        </p:nvPicPr>
        <p:blipFill>
          <a:blip r:embed="rId29"/>
          <a:stretch/>
        </p:blipFill>
        <p:spPr>
          <a:xfrm>
            <a:off x="4523400" y="2135880"/>
            <a:ext cx="439920" cy="439920"/>
          </a:xfrm>
          <a:prstGeom prst="rect">
            <a:avLst/>
          </a:prstGeom>
          <a:ln w="0">
            <a:noFill/>
          </a:ln>
        </p:spPr>
      </p:pic>
      <p:pic>
        <p:nvPicPr>
          <p:cNvPr id="496" name="Google Shape;287;p30" descr=""/>
          <p:cNvPicPr/>
          <p:nvPr/>
        </p:nvPicPr>
        <p:blipFill>
          <a:blip r:embed="rId30"/>
          <a:stretch/>
        </p:blipFill>
        <p:spPr>
          <a:xfrm>
            <a:off x="6162120" y="4088160"/>
            <a:ext cx="442800" cy="442800"/>
          </a:xfrm>
          <a:prstGeom prst="rect">
            <a:avLst/>
          </a:prstGeom>
          <a:ln w="0">
            <a:noFill/>
          </a:ln>
        </p:spPr>
      </p:pic>
      <p:pic>
        <p:nvPicPr>
          <p:cNvPr id="497" name="Google Shape;288;p30" descr=""/>
          <p:cNvPicPr/>
          <p:nvPr/>
        </p:nvPicPr>
        <p:blipFill>
          <a:blip r:embed="rId31"/>
          <a:stretch/>
        </p:blipFill>
        <p:spPr>
          <a:xfrm>
            <a:off x="4557960" y="2776320"/>
            <a:ext cx="442800" cy="442800"/>
          </a:xfrm>
          <a:prstGeom prst="rect">
            <a:avLst/>
          </a:prstGeom>
          <a:ln w="0">
            <a:noFill/>
          </a:ln>
        </p:spPr>
      </p:pic>
      <p:pic>
        <p:nvPicPr>
          <p:cNvPr id="498" name="Google Shape;289;p30" descr=""/>
          <p:cNvPicPr/>
          <p:nvPr/>
        </p:nvPicPr>
        <p:blipFill>
          <a:blip r:embed="rId32"/>
          <a:stretch/>
        </p:blipFill>
        <p:spPr>
          <a:xfrm>
            <a:off x="4557960" y="3485160"/>
            <a:ext cx="442800" cy="442800"/>
          </a:xfrm>
          <a:prstGeom prst="rect">
            <a:avLst/>
          </a:prstGeom>
          <a:ln w="0">
            <a:noFill/>
          </a:ln>
        </p:spPr>
      </p:pic>
      <p:pic>
        <p:nvPicPr>
          <p:cNvPr id="499" name="Google Shape;290;p30" descr=""/>
          <p:cNvPicPr/>
          <p:nvPr/>
        </p:nvPicPr>
        <p:blipFill>
          <a:blip r:embed="rId33"/>
          <a:stretch/>
        </p:blipFill>
        <p:spPr>
          <a:xfrm>
            <a:off x="5060160" y="2135880"/>
            <a:ext cx="439920" cy="439920"/>
          </a:xfrm>
          <a:prstGeom prst="rect">
            <a:avLst/>
          </a:prstGeom>
          <a:ln w="0">
            <a:noFill/>
          </a:ln>
        </p:spPr>
      </p:pic>
      <p:pic>
        <p:nvPicPr>
          <p:cNvPr id="500" name="Google Shape;291;p30" descr=""/>
          <p:cNvPicPr/>
          <p:nvPr/>
        </p:nvPicPr>
        <p:blipFill>
          <a:blip r:embed="rId34"/>
          <a:stretch/>
        </p:blipFill>
        <p:spPr>
          <a:xfrm>
            <a:off x="6162120" y="3484800"/>
            <a:ext cx="442800" cy="442800"/>
          </a:xfrm>
          <a:prstGeom prst="rect">
            <a:avLst/>
          </a:prstGeom>
          <a:ln w="0">
            <a:noFill/>
          </a:ln>
        </p:spPr>
      </p:pic>
      <p:pic>
        <p:nvPicPr>
          <p:cNvPr id="501" name="Google Shape;292;p30" descr=""/>
          <p:cNvPicPr/>
          <p:nvPr/>
        </p:nvPicPr>
        <p:blipFill>
          <a:blip r:embed="rId35"/>
          <a:stretch/>
        </p:blipFill>
        <p:spPr>
          <a:xfrm>
            <a:off x="5077080" y="2776320"/>
            <a:ext cx="442800" cy="442800"/>
          </a:xfrm>
          <a:prstGeom prst="rect">
            <a:avLst/>
          </a:prstGeom>
          <a:ln w="0">
            <a:noFill/>
          </a:ln>
        </p:spPr>
      </p:pic>
      <p:pic>
        <p:nvPicPr>
          <p:cNvPr id="502" name="Google Shape;293;p30" descr=""/>
          <p:cNvPicPr/>
          <p:nvPr/>
        </p:nvPicPr>
        <p:blipFill>
          <a:blip r:embed="rId36"/>
          <a:stretch/>
        </p:blipFill>
        <p:spPr>
          <a:xfrm>
            <a:off x="5077080" y="3485160"/>
            <a:ext cx="442800" cy="442800"/>
          </a:xfrm>
          <a:prstGeom prst="rect">
            <a:avLst/>
          </a:prstGeom>
          <a:ln w="0">
            <a:noFill/>
          </a:ln>
        </p:spPr>
      </p:pic>
      <p:pic>
        <p:nvPicPr>
          <p:cNvPr id="503" name="Google Shape;294;p30" descr=""/>
          <p:cNvPicPr/>
          <p:nvPr/>
        </p:nvPicPr>
        <p:blipFill>
          <a:blip r:embed="rId37"/>
          <a:stretch/>
        </p:blipFill>
        <p:spPr>
          <a:xfrm>
            <a:off x="5609520" y="2135880"/>
            <a:ext cx="439920" cy="439920"/>
          </a:xfrm>
          <a:prstGeom prst="rect">
            <a:avLst/>
          </a:prstGeom>
          <a:ln w="0">
            <a:noFill/>
          </a:ln>
        </p:spPr>
      </p:pic>
      <p:pic>
        <p:nvPicPr>
          <p:cNvPr id="504" name="Google Shape;295;p30" descr=""/>
          <p:cNvPicPr/>
          <p:nvPr/>
        </p:nvPicPr>
        <p:blipFill>
          <a:blip r:embed="rId38"/>
          <a:stretch/>
        </p:blipFill>
        <p:spPr>
          <a:xfrm>
            <a:off x="5609520" y="1597320"/>
            <a:ext cx="439920" cy="439920"/>
          </a:xfrm>
          <a:prstGeom prst="rect">
            <a:avLst/>
          </a:prstGeom>
          <a:ln w="0">
            <a:noFill/>
          </a:ln>
        </p:spPr>
      </p:pic>
      <p:pic>
        <p:nvPicPr>
          <p:cNvPr id="505" name="Google Shape;296;p30" descr=""/>
          <p:cNvPicPr/>
          <p:nvPr/>
        </p:nvPicPr>
        <p:blipFill>
          <a:blip r:embed="rId39"/>
          <a:stretch/>
        </p:blipFill>
        <p:spPr>
          <a:xfrm>
            <a:off x="5616720" y="2776320"/>
            <a:ext cx="442800" cy="442800"/>
          </a:xfrm>
          <a:prstGeom prst="rect">
            <a:avLst/>
          </a:prstGeom>
          <a:ln w="0">
            <a:noFill/>
          </a:ln>
        </p:spPr>
      </p:pic>
      <p:pic>
        <p:nvPicPr>
          <p:cNvPr id="506" name="Google Shape;297;p30" descr=""/>
          <p:cNvPicPr/>
          <p:nvPr/>
        </p:nvPicPr>
        <p:blipFill>
          <a:blip r:embed="rId40"/>
          <a:stretch/>
        </p:blipFill>
        <p:spPr>
          <a:xfrm>
            <a:off x="5616720" y="3485160"/>
            <a:ext cx="442800" cy="442800"/>
          </a:xfrm>
          <a:prstGeom prst="rect">
            <a:avLst/>
          </a:prstGeom>
          <a:ln w="0">
            <a:noFill/>
          </a:ln>
        </p:spPr>
      </p:pic>
      <p:pic>
        <p:nvPicPr>
          <p:cNvPr id="507" name="Google Shape;298;p30" descr=""/>
          <p:cNvPicPr/>
          <p:nvPr/>
        </p:nvPicPr>
        <p:blipFill>
          <a:blip r:embed="rId41"/>
          <a:stretch/>
        </p:blipFill>
        <p:spPr>
          <a:xfrm>
            <a:off x="4523400" y="1597320"/>
            <a:ext cx="439920" cy="439920"/>
          </a:xfrm>
          <a:prstGeom prst="rect">
            <a:avLst/>
          </a:prstGeom>
          <a:ln w="0">
            <a:noFill/>
          </a:ln>
        </p:spPr>
      </p:pic>
      <p:pic>
        <p:nvPicPr>
          <p:cNvPr id="508" name="Google Shape;299;p30" descr=""/>
          <p:cNvPicPr/>
          <p:nvPr/>
        </p:nvPicPr>
        <p:blipFill>
          <a:blip r:embed="rId42"/>
          <a:stretch/>
        </p:blipFill>
        <p:spPr>
          <a:xfrm>
            <a:off x="6163560" y="1596960"/>
            <a:ext cx="439920" cy="439920"/>
          </a:xfrm>
          <a:prstGeom prst="rect">
            <a:avLst/>
          </a:prstGeom>
          <a:ln w="0">
            <a:noFill/>
          </a:ln>
        </p:spPr>
      </p:pic>
      <p:pic>
        <p:nvPicPr>
          <p:cNvPr id="509" name="Google Shape;300;p30" descr=""/>
          <p:cNvPicPr/>
          <p:nvPr/>
        </p:nvPicPr>
        <p:blipFill>
          <a:blip r:embed="rId43"/>
          <a:stretch/>
        </p:blipFill>
        <p:spPr>
          <a:xfrm>
            <a:off x="6162120" y="2775960"/>
            <a:ext cx="442800" cy="442800"/>
          </a:xfrm>
          <a:prstGeom prst="rect">
            <a:avLst/>
          </a:prstGeom>
          <a:ln w="0">
            <a:noFill/>
          </a:ln>
        </p:spPr>
      </p:pic>
      <p:pic>
        <p:nvPicPr>
          <p:cNvPr id="510" name="Google Shape;301;p30" descr=""/>
          <p:cNvPicPr/>
          <p:nvPr/>
        </p:nvPicPr>
        <p:blipFill>
          <a:blip r:embed="rId44"/>
          <a:stretch/>
        </p:blipFill>
        <p:spPr>
          <a:xfrm>
            <a:off x="5616720" y="4088520"/>
            <a:ext cx="442800" cy="442800"/>
          </a:xfrm>
          <a:prstGeom prst="rect">
            <a:avLst/>
          </a:prstGeom>
          <a:ln w="0">
            <a:noFill/>
          </a:ln>
        </p:spPr>
      </p:pic>
      <p:pic>
        <p:nvPicPr>
          <p:cNvPr id="511" name="Google Shape;302;p30" descr=""/>
          <p:cNvPicPr/>
          <p:nvPr/>
        </p:nvPicPr>
        <p:blipFill>
          <a:blip r:embed="rId45"/>
          <a:stretch/>
        </p:blipFill>
        <p:spPr>
          <a:xfrm>
            <a:off x="5060160" y="1597320"/>
            <a:ext cx="439920" cy="439920"/>
          </a:xfrm>
          <a:prstGeom prst="rect">
            <a:avLst/>
          </a:prstGeom>
          <a:ln w="0">
            <a:noFill/>
          </a:ln>
        </p:spPr>
      </p:pic>
      <p:pic>
        <p:nvPicPr>
          <p:cNvPr id="512" name="Google Shape;303;p30" descr=""/>
          <p:cNvPicPr/>
          <p:nvPr/>
        </p:nvPicPr>
        <p:blipFill>
          <a:blip r:embed="rId46"/>
          <a:stretch/>
        </p:blipFill>
        <p:spPr>
          <a:xfrm>
            <a:off x="6163560" y="2135520"/>
            <a:ext cx="439920" cy="439920"/>
          </a:xfrm>
          <a:prstGeom prst="rect">
            <a:avLst/>
          </a:prstGeom>
          <a:ln w="0">
            <a:noFill/>
          </a:ln>
        </p:spPr>
      </p:pic>
      <p:pic>
        <p:nvPicPr>
          <p:cNvPr id="513" name="Google Shape;304;p30" descr=""/>
          <p:cNvPicPr/>
          <p:nvPr/>
        </p:nvPicPr>
        <p:blipFill>
          <a:blip r:embed="rId47"/>
          <a:stretch/>
        </p:blipFill>
        <p:spPr>
          <a:xfrm>
            <a:off x="4604760" y="4088520"/>
            <a:ext cx="442800" cy="442800"/>
          </a:xfrm>
          <a:prstGeom prst="rect">
            <a:avLst/>
          </a:prstGeom>
          <a:ln w="0">
            <a:noFill/>
          </a:ln>
        </p:spPr>
      </p:pic>
      <p:pic>
        <p:nvPicPr>
          <p:cNvPr id="514" name="Google Shape;305;p30" descr=""/>
          <p:cNvPicPr/>
          <p:nvPr/>
        </p:nvPicPr>
        <p:blipFill>
          <a:blip r:embed="rId48"/>
          <a:stretch/>
        </p:blipFill>
        <p:spPr>
          <a:xfrm>
            <a:off x="5077080" y="4088520"/>
            <a:ext cx="442800" cy="44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310;p31" descr=""/>
          <p:cNvPicPr/>
          <p:nvPr/>
        </p:nvPicPr>
        <p:blipFill>
          <a:blip r:embed="rId1"/>
          <a:srcRect l="0" t="7797" r="0" b="780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516" name="Google Shape;311;p31"/>
          <p:cNvSpPr/>
          <p:nvPr/>
        </p:nvSpPr>
        <p:spPr>
          <a:xfrm>
            <a:off x="360000" y="3625560"/>
            <a:ext cx="3004560" cy="847440"/>
          </a:xfrm>
          <a:prstGeom prst="wedgeRectCallout">
            <a:avLst>
              <a:gd name="adj1" fmla="val -21766"/>
              <a:gd name="adj2" fmla="val 82835"/>
            </a:avLst>
          </a:prstGeom>
          <a:solidFill>
            <a:srgbClr val="f3f3f3"/>
          </a:solidFill>
          <a:ln w="9525">
            <a:solidFill>
              <a:srgbClr val="013d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98000" rIns="198000" tIns="126000" bIns="126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2418b"/>
                </a:solidFill>
                <a:latin typeface="Roboto"/>
                <a:ea typeface="Roboto"/>
              </a:rPr>
              <a:t>Чтобы добавить картинку на весь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2418b"/>
                </a:solidFill>
                <a:latin typeface="Roboto"/>
                <a:ea typeface="Roboto"/>
              </a:rPr>
              <a:t>слайд (так органичнее и эффектнее), используйте этот мастер-слайд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66800" y="1805040"/>
            <a:ext cx="7935120" cy="1295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Меня хорошо видно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&amp;&amp; слышно?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Google Shape;76;p17" descr=""/>
          <p:cNvPicPr/>
          <p:nvPr/>
        </p:nvPicPr>
        <p:blipFill>
          <a:blip r:embed="rId1"/>
          <a:stretch/>
        </p:blipFill>
        <p:spPr>
          <a:xfrm>
            <a:off x="857160" y="3516120"/>
            <a:ext cx="526320" cy="526320"/>
          </a:xfrm>
          <a:prstGeom prst="rect">
            <a:avLst/>
          </a:prstGeom>
          <a:ln w="0">
            <a:noFill/>
          </a:ln>
        </p:spPr>
      </p:pic>
      <p:pic>
        <p:nvPicPr>
          <p:cNvPr id="277" name="Google Shape;77;p17" descr=""/>
          <p:cNvPicPr/>
          <p:nvPr/>
        </p:nvPicPr>
        <p:blipFill>
          <a:blip r:embed="rId2"/>
          <a:stretch/>
        </p:blipFill>
        <p:spPr>
          <a:xfrm>
            <a:off x="1584720" y="3516120"/>
            <a:ext cx="526320" cy="52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100" spc="-1" strike="noStrike">
                <a:solidFill>
                  <a:schemeClr val="dk1"/>
                </a:solidFill>
                <a:latin typeface="Roboto"/>
                <a:ea typeface="Roboto"/>
              </a:rPr>
              <a:t>Как быстро заменить картинку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subTitle"/>
          </p:nvPr>
        </p:nvSpPr>
        <p:spPr>
          <a:xfrm>
            <a:off x="5509080" y="1187640"/>
            <a:ext cx="3341520" cy="1801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298440">
              <a:lnSpc>
                <a:spcPct val="120000"/>
              </a:lnSpc>
              <a:buClr>
                <a:srgbClr val="000000"/>
              </a:buClr>
              <a:buFont typeface="Roboto"/>
              <a:buChar char="●"/>
            </a:pPr>
            <a:r>
              <a:rPr b="0" lang="ru" sz="1100" spc="-1" strike="noStrike">
                <a:solidFill>
                  <a:schemeClr val="dk1"/>
                </a:solidFill>
                <a:latin typeface="Roboto"/>
                <a:ea typeface="Roboto"/>
              </a:rPr>
              <a:t>Кликните правой кнопкой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chemeClr val="dk1"/>
                </a:solidFill>
                <a:latin typeface="Roboto"/>
                <a:ea typeface="Roboto"/>
              </a:rPr>
              <a:t>мыши на изображение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>
              <a:lnSpc>
                <a:spcPct val="120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100" spc="-1" strike="noStrike">
                <a:solidFill>
                  <a:schemeClr val="dk1"/>
                </a:solidFill>
                <a:latin typeface="Roboto"/>
                <a:ea typeface="Roboto"/>
              </a:rPr>
              <a:t>Перейдите в пункт «заменить изображение», далее выберите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chemeClr val="dk1"/>
                </a:solidFill>
                <a:latin typeface="Roboto"/>
                <a:ea typeface="Roboto"/>
              </a:rPr>
              <a:t>нужный вариант загрузки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>
              <a:lnSpc>
                <a:spcPct val="120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100" spc="-1" strike="noStrike">
                <a:solidFill>
                  <a:schemeClr val="dk1"/>
                </a:solidFill>
                <a:latin typeface="Roboto"/>
                <a:ea typeface="Roboto"/>
              </a:rPr>
              <a:t>Двойным щелчком по картинке вы сможете настроить нужный размер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chemeClr val="dk1"/>
                </a:solidFill>
                <a:latin typeface="Roboto"/>
                <a:ea typeface="Roboto"/>
              </a:rPr>
              <a:t>и положение изображения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9" name="Google Shape;318;p32" descr=""/>
          <p:cNvPicPr/>
          <p:nvPr/>
        </p:nvPicPr>
        <p:blipFill>
          <a:blip r:embed="rId1"/>
          <a:srcRect l="1604" t="0" r="0" b="0"/>
          <a:stretch/>
        </p:blipFill>
        <p:spPr>
          <a:xfrm>
            <a:off x="619560" y="1290600"/>
            <a:ext cx="4713840" cy="3431880"/>
          </a:xfrm>
          <a:prstGeom prst="rect">
            <a:avLst/>
          </a:prstGeom>
          <a:ln w="19050">
            <a:solidFill>
              <a:srgbClr val="bfc1f0"/>
            </a:solidFill>
            <a:round/>
          </a:ln>
        </p:spPr>
      </p:pic>
      <p:pic>
        <p:nvPicPr>
          <p:cNvPr id="520" name="Google Shape;319;p32" descr=""/>
          <p:cNvPicPr/>
          <p:nvPr/>
        </p:nvPicPr>
        <p:blipFill>
          <a:blip r:embed="rId2"/>
          <a:srcRect l="0" t="0" r="6867" b="0"/>
          <a:stretch/>
        </p:blipFill>
        <p:spPr>
          <a:xfrm>
            <a:off x="5765760" y="3258720"/>
            <a:ext cx="2142720" cy="1463760"/>
          </a:xfrm>
          <a:prstGeom prst="rect">
            <a:avLst/>
          </a:prstGeom>
          <a:ln w="19050">
            <a:solidFill>
              <a:srgbClr val="bfc1f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100" spc="-1" strike="noStrike">
                <a:solidFill>
                  <a:schemeClr val="dk1"/>
                </a:solidFill>
                <a:latin typeface="Roboto"/>
                <a:ea typeface="Roboto"/>
              </a:rPr>
              <a:t>Шаблоны слайдов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subTitle"/>
          </p:nvPr>
        </p:nvSpPr>
        <p:spPr>
          <a:xfrm>
            <a:off x="6408360" y="1316160"/>
            <a:ext cx="2415600" cy="1413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0000"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chemeClr val="dk1"/>
                </a:solidFill>
                <a:latin typeface="Roboto"/>
                <a:ea typeface="Roboto"/>
              </a:rPr>
              <a:t>Чтобы использовать готовые решения слайдов, нужно перейти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chemeClr val="dk1"/>
                </a:solidFill>
                <a:latin typeface="Roboto"/>
                <a:ea typeface="Roboto"/>
              </a:rPr>
              <a:t>в пункт меню «Слайд»,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chemeClr val="dk1"/>
                </a:solidFill>
                <a:latin typeface="Roboto"/>
                <a:ea typeface="Roboto"/>
              </a:rPr>
              <a:t>далее в выпадающем списке найти подпункт «Выбрать макет». 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3" name="Google Shape;326;p33" descr=""/>
          <p:cNvPicPr/>
          <p:nvPr/>
        </p:nvPicPr>
        <p:blipFill>
          <a:blip r:embed="rId1"/>
          <a:stretch/>
        </p:blipFill>
        <p:spPr>
          <a:xfrm>
            <a:off x="636120" y="1316160"/>
            <a:ext cx="5582160" cy="3238560"/>
          </a:xfrm>
          <a:prstGeom prst="rect">
            <a:avLst/>
          </a:prstGeom>
          <a:ln w="19050">
            <a:solidFill>
              <a:srgbClr val="bfc1f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82;p18"/>
          <p:cNvSpPr/>
          <p:nvPr/>
        </p:nvSpPr>
        <p:spPr>
          <a:xfrm>
            <a:off x="630000" y="2716200"/>
            <a:ext cx="1033560" cy="1983240"/>
          </a:xfrm>
          <a:prstGeom prst="rect">
            <a:avLst/>
          </a:prstGeom>
          <a:solidFill>
            <a:srgbClr val="013d8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9" name="Google Shape;83;p18"/>
          <p:cNvSpPr/>
          <p:nvPr/>
        </p:nvSpPr>
        <p:spPr>
          <a:xfrm>
            <a:off x="1069560" y="2963880"/>
            <a:ext cx="1508040" cy="14882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00400" y="821160"/>
            <a:ext cx="8520120" cy="1841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Защита проекта</a:t>
            </a:r>
            <a:br>
              <a:rPr sz="3000"/>
            </a:b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Тема: </a:t>
            </a:r>
            <a:r>
              <a:rPr b="0" lang="ru" sz="2200" spc="-1" strike="noStrike">
                <a:solidFill>
                  <a:schemeClr val="dk1"/>
                </a:solidFill>
                <a:latin typeface="Roboto"/>
                <a:ea typeface="Roboto"/>
              </a:rPr>
              <a:t>Распределенная справочная система на основе графовой базы данных</a:t>
            </a:r>
            <a:br>
              <a:rPr sz="3000"/>
            </a:br>
            <a:br>
              <a:rPr sz="3200"/>
            </a:br>
            <a:br>
              <a:rPr sz="3200"/>
            </a:b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subTitle"/>
          </p:nvPr>
        </p:nvSpPr>
        <p:spPr>
          <a:xfrm>
            <a:off x="3135600" y="2979000"/>
            <a:ext cx="5856120" cy="5871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2418b"/>
                </a:solidFill>
                <a:latin typeface="Roboto"/>
                <a:ea typeface="Roboto"/>
              </a:rPr>
              <a:t>Дмитренко Дмитрий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ubTitle"/>
          </p:nvPr>
        </p:nvSpPr>
        <p:spPr>
          <a:xfrm>
            <a:off x="3135600" y="3662640"/>
            <a:ext cx="5856120" cy="1032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Ведущий специалист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Mediascope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91;p19"/>
          <p:cNvSpPr/>
          <p:nvPr/>
        </p:nvSpPr>
        <p:spPr>
          <a:xfrm>
            <a:off x="559080" y="342360"/>
            <a:ext cx="6517800" cy="5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План защиты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Google Shape;92;p19"/>
          <p:cNvSpPr/>
          <p:nvPr/>
        </p:nvSpPr>
        <p:spPr>
          <a:xfrm>
            <a:off x="696960" y="1099800"/>
            <a:ext cx="2589120" cy="3834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Цели проекта 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Google Shape;93;p19"/>
          <p:cNvSpPr/>
          <p:nvPr/>
        </p:nvSpPr>
        <p:spPr>
          <a:xfrm>
            <a:off x="696960" y="1729440"/>
            <a:ext cx="2589120" cy="3834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Что планировалось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Google Shape;94;p19"/>
          <p:cNvSpPr/>
          <p:nvPr/>
        </p:nvSpPr>
        <p:spPr>
          <a:xfrm>
            <a:off x="696960" y="2369880"/>
            <a:ext cx="2589120" cy="3834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Используемые технологии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Google Shape;95;p19"/>
          <p:cNvSpPr/>
          <p:nvPr/>
        </p:nvSpPr>
        <p:spPr>
          <a:xfrm>
            <a:off x="696960" y="3009960"/>
            <a:ext cx="2589120" cy="3834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Что получилось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Google Shape;96;p19"/>
          <p:cNvSpPr/>
          <p:nvPr/>
        </p:nvSpPr>
        <p:spPr>
          <a:xfrm>
            <a:off x="696960" y="3608280"/>
            <a:ext cx="2589120" cy="3834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Схемы/архитектура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Google Shape;97;p19"/>
          <p:cNvSpPr/>
          <p:nvPr/>
        </p:nvSpPr>
        <p:spPr>
          <a:xfrm>
            <a:off x="696960" y="4206600"/>
            <a:ext cx="2589120" cy="3834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Выводы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0" name="Google Shape;98;p19"/>
          <p:cNvCxnSpPr>
            <a:stCxn id="284" idx="1"/>
            <a:endCxn id="285" idx="1"/>
          </p:cNvCxnSpPr>
          <p:nvPr/>
        </p:nvCxnSpPr>
        <p:spPr>
          <a:xfrm rot="10800000">
            <a:off x="696960" y="1290960"/>
            <a:ext cx="360" cy="630000"/>
          </a:xfrm>
          <a:prstGeom prst="curvedConnector3">
            <a:avLst>
              <a:gd name="adj1" fmla="val -56200000"/>
            </a:avLst>
          </a:prstGeom>
          <a:ln w="19050">
            <a:solidFill>
              <a:srgbClr val="013d85"/>
            </a:solidFill>
            <a:prstDash val="dash"/>
            <a:round/>
          </a:ln>
        </p:spPr>
      </p:cxnSp>
      <p:cxnSp>
        <p:nvCxnSpPr>
          <p:cNvPr id="291" name="Google Shape;99;p19"/>
          <p:cNvCxnSpPr>
            <a:stCxn id="285" idx="1"/>
            <a:endCxn id="286" idx="1"/>
          </p:cNvCxnSpPr>
          <p:nvPr/>
        </p:nvCxnSpPr>
        <p:spPr>
          <a:xfrm rot="10800000">
            <a:off x="696960" y="1920600"/>
            <a:ext cx="360" cy="640800"/>
          </a:xfrm>
          <a:prstGeom prst="curvedConnector3">
            <a:avLst>
              <a:gd name="adj1" fmla="val -56200000"/>
            </a:avLst>
          </a:prstGeom>
          <a:ln w="19050">
            <a:solidFill>
              <a:srgbClr val="013d85"/>
            </a:solidFill>
            <a:prstDash val="dash"/>
            <a:round/>
          </a:ln>
        </p:spPr>
      </p:cxnSp>
      <p:cxnSp>
        <p:nvCxnSpPr>
          <p:cNvPr id="292" name="Google Shape;100;p19"/>
          <p:cNvCxnSpPr>
            <a:stCxn id="286" idx="1"/>
            <a:endCxn id="287" idx="1"/>
          </p:cNvCxnSpPr>
          <p:nvPr/>
        </p:nvCxnSpPr>
        <p:spPr>
          <a:xfrm rot="10800000">
            <a:off x="696960" y="2561400"/>
            <a:ext cx="360" cy="640440"/>
          </a:xfrm>
          <a:prstGeom prst="curvedConnector3">
            <a:avLst>
              <a:gd name="adj1" fmla="val -56200000"/>
            </a:avLst>
          </a:prstGeom>
          <a:ln w="19050">
            <a:solidFill>
              <a:srgbClr val="013d85"/>
            </a:solidFill>
            <a:prstDash val="dash"/>
            <a:round/>
          </a:ln>
        </p:spPr>
      </p:cxnSp>
      <p:cxnSp>
        <p:nvCxnSpPr>
          <p:cNvPr id="293" name="Google Shape;100;p 1"/>
          <p:cNvCxnSpPr/>
          <p:nvPr/>
        </p:nvCxnSpPr>
        <p:spPr>
          <a:xfrm rot="10800000">
            <a:off x="696960" y="3201480"/>
            <a:ext cx="360" cy="640440"/>
          </a:xfrm>
          <a:prstGeom prst="curvedConnector3">
            <a:avLst>
              <a:gd name="adj1" fmla="val -56200000"/>
            </a:avLst>
          </a:prstGeom>
          <a:ln w="19050">
            <a:solidFill>
              <a:srgbClr val="013d85"/>
            </a:solidFill>
            <a:prstDash val="dash"/>
            <a:round/>
          </a:ln>
        </p:spPr>
      </p:cxnSp>
      <p:cxnSp>
        <p:nvCxnSpPr>
          <p:cNvPr id="294" name="Google Shape;100;p 2"/>
          <p:cNvCxnSpPr/>
          <p:nvPr/>
        </p:nvCxnSpPr>
        <p:spPr>
          <a:xfrm rot="10800000">
            <a:off x="720000" y="3859920"/>
            <a:ext cx="360" cy="640440"/>
          </a:xfrm>
          <a:prstGeom prst="curvedConnector3">
            <a:avLst>
              <a:gd name="adj1" fmla="val -56200000"/>
            </a:avLst>
          </a:prstGeom>
          <a:ln w="19050">
            <a:solidFill>
              <a:srgbClr val="013d85"/>
            </a:solidFill>
            <a:prstDash val="dash"/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107;p20"/>
          <p:cNvSpPr/>
          <p:nvPr/>
        </p:nvSpPr>
        <p:spPr>
          <a:xfrm>
            <a:off x="494640" y="455760"/>
            <a:ext cx="8520120" cy="130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Цели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"/>
          <p:cNvSpPr txBox="1"/>
          <p:nvPr/>
        </p:nvSpPr>
        <p:spPr>
          <a:xfrm>
            <a:off x="900000" y="2129760"/>
            <a:ext cx="756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1. Проверить возможность использования графовых бд в качестве распределенного источника данных, способного выдерживать большие нагрузки.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"/>
          <p:cNvSpPr/>
          <p:nvPr/>
        </p:nvSpPr>
        <p:spPr>
          <a:xfrm>
            <a:off x="1080000" y="3168000"/>
            <a:ext cx="7020000" cy="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"/>
          <p:cNvSpPr txBox="1"/>
          <p:nvPr/>
        </p:nvSpPr>
        <p:spPr>
          <a:xfrm>
            <a:off x="900000" y="3285720"/>
            <a:ext cx="70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2. В случае успешной проверки, приступить к поэтапному внедрению в производственные процессы.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Что планировалось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"/>
          <p:cNvSpPr txBox="1"/>
          <p:nvPr/>
        </p:nvSpPr>
        <p:spPr>
          <a:xfrm>
            <a:off x="720000" y="1728000"/>
            <a:ext cx="684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1. Разработать архитектуру хранения данных в графовой бд.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900000" y="2182320"/>
            <a:ext cx="6480000" cy="1368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31320" bIns="-3132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"/>
          <p:cNvSpPr txBox="1"/>
          <p:nvPr/>
        </p:nvSpPr>
        <p:spPr>
          <a:xfrm>
            <a:off x="720000" y="2247120"/>
            <a:ext cx="41065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2. Загрузить в бд справочник (25 Гб)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900000" y="2650320"/>
            <a:ext cx="6480000" cy="1368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31320" bIns="-3132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 txBox="1"/>
          <p:nvPr/>
        </p:nvSpPr>
        <p:spPr>
          <a:xfrm>
            <a:off x="720360" y="2787120"/>
            <a:ext cx="6984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3. Провести нагрузочное тестирование, сделав поправки на то,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что стендом является локальная машина.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Используемые технологии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 txBox="1"/>
          <p:nvPr/>
        </p:nvSpPr>
        <p:spPr>
          <a:xfrm>
            <a:off x="720000" y="2031120"/>
            <a:ext cx="25869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1. Графовая бд Neo4j.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"/>
          <p:cNvSpPr txBox="1"/>
          <p:nvPr/>
        </p:nvSpPr>
        <p:spPr>
          <a:xfrm>
            <a:off x="720360" y="2391120"/>
            <a:ext cx="56959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2. Spring Boot  в качестве клиентского приложения.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"/>
          <p:cNvSpPr txBox="1"/>
          <p:nvPr/>
        </p:nvSpPr>
        <p:spPr>
          <a:xfrm>
            <a:off x="720360" y="2751120"/>
            <a:ext cx="48351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3. В качестве стенда использовал minikube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"/>
          <p:cNvSpPr txBox="1"/>
          <p:nvPr/>
        </p:nvSpPr>
        <p:spPr>
          <a:xfrm>
            <a:off x="720360" y="3075120"/>
            <a:ext cx="79196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4. Для замера производительности использовался Yandex Tank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900000" y="3082320"/>
            <a:ext cx="6480000" cy="1368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31320" bIns="-3132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900000" y="2758320"/>
            <a:ext cx="6480000" cy="1368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31320" bIns="-3132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"/>
          <p:cNvSpPr/>
          <p:nvPr/>
        </p:nvSpPr>
        <p:spPr>
          <a:xfrm>
            <a:off x="900000" y="2398320"/>
            <a:ext cx="6480000" cy="1368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31320" bIns="-3132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"/>
          <p:cNvSpPr/>
          <p:nvPr/>
        </p:nvSpPr>
        <p:spPr>
          <a:xfrm>
            <a:off x="900000" y="3478320"/>
            <a:ext cx="6480000" cy="1368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31320" bIns="-3132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56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Анализ информации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"/>
          <p:cNvSpPr txBox="1"/>
          <p:nvPr/>
        </p:nvSpPr>
        <p:spPr>
          <a:xfrm>
            <a:off x="180000" y="842760"/>
            <a:ext cx="8640000" cy="2397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mozilla/5.0 (linux; android 9; h4113) applewebkit/537.36 (khtml, like gecko) chrome/98.0.4758.101 mobile safari/537.36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mozilla/5.0 (linux; android 9; h4113) applewebkit/537.36 (khtml, like gecko) chrome/98.0.4758.101 mobile safari/999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получилось n вершин: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1 - mozilla/5.0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2 - (linux; android 9; h4113)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3 - applewebkit/537.36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4 - (khtml, like gecko)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5 - chrome/98.0.4758.101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6 - mobile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7 - safari/537.36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 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к последней крепим инфо по обогащению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360000" y="3888000"/>
            <a:ext cx="360000" cy="360000"/>
          </a:xfrm>
          <a:prstGeom prst="ellipse">
            <a:avLst/>
          </a:prstGeom>
          <a:solidFill>
            <a:srgbClr val="bf819e"/>
          </a:solidFill>
          <a:ln w="0">
            <a:solidFill>
              <a:srgbClr val="093c9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"/>
          <p:cNvSpPr/>
          <p:nvPr/>
        </p:nvSpPr>
        <p:spPr>
          <a:xfrm>
            <a:off x="7020000" y="4068000"/>
            <a:ext cx="360000" cy="360000"/>
          </a:xfrm>
          <a:prstGeom prst="ellipse">
            <a:avLst/>
          </a:prstGeom>
          <a:solidFill>
            <a:srgbClr val="ff972f"/>
          </a:solidFill>
          <a:ln w="0">
            <a:solidFill>
              <a:srgbClr val="093c9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"/>
          <p:cNvSpPr/>
          <p:nvPr/>
        </p:nvSpPr>
        <p:spPr>
          <a:xfrm>
            <a:off x="1080000" y="3708000"/>
            <a:ext cx="360000" cy="360000"/>
          </a:xfrm>
          <a:prstGeom prst="ellipse">
            <a:avLst/>
          </a:prstGeom>
          <a:solidFill>
            <a:srgbClr val="bf819e"/>
          </a:solidFill>
          <a:ln w="0">
            <a:solidFill>
              <a:srgbClr val="093c9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"/>
          <p:cNvSpPr/>
          <p:nvPr/>
        </p:nvSpPr>
        <p:spPr>
          <a:xfrm>
            <a:off x="1980000" y="3888000"/>
            <a:ext cx="360000" cy="360000"/>
          </a:xfrm>
          <a:prstGeom prst="ellipse">
            <a:avLst/>
          </a:prstGeom>
          <a:solidFill>
            <a:srgbClr val="bf819e"/>
          </a:solidFill>
          <a:ln w="0">
            <a:solidFill>
              <a:srgbClr val="093c9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2880000" y="3528000"/>
            <a:ext cx="360000" cy="360000"/>
          </a:xfrm>
          <a:prstGeom prst="ellipse">
            <a:avLst/>
          </a:prstGeom>
          <a:solidFill>
            <a:srgbClr val="bf819e"/>
          </a:solidFill>
          <a:ln w="0">
            <a:solidFill>
              <a:srgbClr val="093c9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3780000" y="3888000"/>
            <a:ext cx="360000" cy="360000"/>
          </a:xfrm>
          <a:prstGeom prst="ellipse">
            <a:avLst/>
          </a:prstGeom>
          <a:solidFill>
            <a:srgbClr val="bf819e"/>
          </a:solidFill>
          <a:ln w="0">
            <a:solidFill>
              <a:srgbClr val="093c9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80000" y="3528000"/>
            <a:ext cx="360000" cy="360000"/>
          </a:xfrm>
          <a:prstGeom prst="ellipse">
            <a:avLst/>
          </a:prstGeom>
          <a:solidFill>
            <a:srgbClr val="bf819e"/>
          </a:solidFill>
          <a:ln w="0">
            <a:solidFill>
              <a:srgbClr val="093c9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"/>
          <p:cNvSpPr txBox="1"/>
          <p:nvPr/>
        </p:nvSpPr>
        <p:spPr>
          <a:xfrm>
            <a:off x="169200" y="4248000"/>
            <a:ext cx="730800" cy="21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mozilla/5.0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 flipV="1">
            <a:off x="720000" y="3888000"/>
            <a:ext cx="36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 txBox="1"/>
          <p:nvPr/>
        </p:nvSpPr>
        <p:spPr>
          <a:xfrm>
            <a:off x="720000" y="3489120"/>
            <a:ext cx="1413720" cy="21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(linux; android 9; h4113)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1440000" y="3888000"/>
            <a:ext cx="54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"/>
          <p:cNvSpPr txBox="1"/>
          <p:nvPr/>
        </p:nvSpPr>
        <p:spPr>
          <a:xfrm>
            <a:off x="1620000" y="4248000"/>
            <a:ext cx="1172880" cy="21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applewebkit/537.36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"/>
          <p:cNvSpPr/>
          <p:nvPr/>
        </p:nvSpPr>
        <p:spPr>
          <a:xfrm flipV="1">
            <a:off x="2340000" y="3708000"/>
            <a:ext cx="54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"/>
          <p:cNvSpPr txBox="1"/>
          <p:nvPr/>
        </p:nvSpPr>
        <p:spPr>
          <a:xfrm>
            <a:off x="2671200" y="3309120"/>
            <a:ext cx="1108800" cy="21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(khtml, like gecko)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"/>
          <p:cNvSpPr/>
          <p:nvPr/>
        </p:nvSpPr>
        <p:spPr>
          <a:xfrm>
            <a:off x="3240000" y="3708000"/>
            <a:ext cx="54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"/>
          <p:cNvSpPr txBox="1"/>
          <p:nvPr/>
        </p:nvSpPr>
        <p:spPr>
          <a:xfrm>
            <a:off x="3420000" y="4248000"/>
            <a:ext cx="1331280" cy="21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chrome/98.0.4758.101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"/>
          <p:cNvSpPr txBox="1"/>
          <p:nvPr/>
        </p:nvSpPr>
        <p:spPr>
          <a:xfrm>
            <a:off x="4680000" y="3348000"/>
            <a:ext cx="519120" cy="21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mobile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"/>
          <p:cNvSpPr/>
          <p:nvPr/>
        </p:nvSpPr>
        <p:spPr>
          <a:xfrm>
            <a:off x="5760000" y="3888000"/>
            <a:ext cx="360000" cy="360000"/>
          </a:xfrm>
          <a:prstGeom prst="ellipse">
            <a:avLst/>
          </a:prstGeom>
          <a:solidFill>
            <a:srgbClr val="bf819e"/>
          </a:solidFill>
          <a:ln w="0">
            <a:solidFill>
              <a:srgbClr val="093c9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"/>
          <p:cNvSpPr/>
          <p:nvPr/>
        </p:nvSpPr>
        <p:spPr>
          <a:xfrm flipV="1">
            <a:off x="4140000" y="3708000"/>
            <a:ext cx="54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5040000" y="3708000"/>
            <a:ext cx="72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"/>
          <p:cNvSpPr txBox="1"/>
          <p:nvPr/>
        </p:nvSpPr>
        <p:spPr>
          <a:xfrm>
            <a:off x="5453280" y="4248000"/>
            <a:ext cx="846720" cy="21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safari/537.36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"/>
          <p:cNvSpPr/>
          <p:nvPr/>
        </p:nvSpPr>
        <p:spPr>
          <a:xfrm>
            <a:off x="6120000" y="4068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"/>
          <p:cNvSpPr txBox="1"/>
          <p:nvPr/>
        </p:nvSpPr>
        <p:spPr>
          <a:xfrm>
            <a:off x="6840000" y="3888000"/>
            <a:ext cx="846720" cy="21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Up info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"/>
          <p:cNvSpPr/>
          <p:nvPr/>
        </p:nvSpPr>
        <p:spPr>
          <a:xfrm>
            <a:off x="5760000" y="3168000"/>
            <a:ext cx="360000" cy="360000"/>
          </a:xfrm>
          <a:prstGeom prst="ellipse">
            <a:avLst/>
          </a:prstGeom>
          <a:solidFill>
            <a:srgbClr val="bf819e"/>
          </a:solidFill>
          <a:ln w="0">
            <a:solidFill>
              <a:srgbClr val="093c9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"/>
          <p:cNvSpPr/>
          <p:nvPr/>
        </p:nvSpPr>
        <p:spPr>
          <a:xfrm flipV="1">
            <a:off x="5040000" y="3348000"/>
            <a:ext cx="72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"/>
          <p:cNvSpPr txBox="1"/>
          <p:nvPr/>
        </p:nvSpPr>
        <p:spPr>
          <a:xfrm>
            <a:off x="5633280" y="2949120"/>
            <a:ext cx="846720" cy="21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safari/999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"/>
          <p:cNvSpPr/>
          <p:nvPr/>
        </p:nvSpPr>
        <p:spPr>
          <a:xfrm flipV="1">
            <a:off x="6120000" y="3168000"/>
            <a:ext cx="72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6840000" y="2988000"/>
            <a:ext cx="360000" cy="360000"/>
          </a:xfrm>
          <a:prstGeom prst="ellipse">
            <a:avLst/>
          </a:prstGeom>
          <a:solidFill>
            <a:srgbClr val="ff972f"/>
          </a:solidFill>
          <a:ln w="0">
            <a:solidFill>
              <a:srgbClr val="093c9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6713280" y="2808000"/>
            <a:ext cx="846720" cy="21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Up info 2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Схемы (архитектура, БД)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6" name="" descr=""/>
          <p:cNvPicPr/>
          <p:nvPr/>
        </p:nvPicPr>
        <p:blipFill>
          <a:blip r:embed="rId1"/>
          <a:stretch/>
        </p:blipFill>
        <p:spPr>
          <a:xfrm>
            <a:off x="180000" y="1080000"/>
            <a:ext cx="8816400" cy="34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7493</TotalTime>
  <Application>LibreOffice/7.5.3.2$Windows_X86_64 LibreOffice_project/9f56dff12ba03b9acd7730a5a481eea045e468f3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2023-12-13T21:57:06Z</dcterms:modified>
  <cp:revision>4</cp:revision>
  <dc:subject/>
  <dc:title/>
</cp:coreProperties>
</file>